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6696-86ED-4FFB-8015-28FB32B97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8372-595E-4F01-8A5B-1637F089C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F7D9-3299-46E3-AD56-265C664E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D606-90FC-4B47-B11B-F8D70B2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2E31-CF27-4D8C-9CA5-C0CB03EA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C901-3A67-4520-9E66-A0680BD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74CB-9D10-4CE8-9367-52550481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274-54AC-4007-98E5-0DA4001C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93DE-1FA1-48A9-B80D-984BB676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8DD7-E90C-4BB3-AF64-33721096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3305D-755C-4B0D-8429-66C069E76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674DF-47BB-4047-B8DD-B2E4147C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5E78-03AF-4C8F-9D0E-B1CE444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FD35-FC89-4012-824A-BC434A2E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DD86-4655-482A-A1AB-620AA613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F321-20DA-4365-B484-DA5A87F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7302-AF84-46C4-B1D4-CE9D39AF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7DC5-B292-4CA9-9787-5281FC8E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76A0-7837-4902-BB88-8723DFF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82F0-58EF-4774-AFDA-C637BC28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841D-D773-4FD8-A57F-40D1AFA7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CD36-0031-4095-8655-69C01EC5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B82C-1A53-489A-8AB3-AEE24F0F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1869-9243-4D13-9D77-FA2C403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EDDD-6A52-45D9-BBB1-FB2C9635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0BA5-EEE0-4E5E-A576-CACFB0D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8111-542B-4344-AA24-4197CECA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2E21A-0826-4C9F-8E40-C032A4D2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ED49E-2021-4249-B5EF-6926E9F8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3993-677A-421D-AA77-1BE7086E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4D5F4-5C4A-4C4E-A90B-AD698B8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25E-D633-4761-A5D5-AABF144D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85DD7-5BFA-4185-8D05-46777ACA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9F59-CEF2-4463-A9F3-834411631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36764-9279-435D-A8C6-670D4C63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AA9A5-6781-4729-882D-EE54B8F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71E69-4E22-4E26-9A58-0153E5D3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B85EA-3D8E-4337-9CBB-4F10C3F3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5A313-4135-4C66-916C-9146F8E8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DFD-BC5A-4E69-8A69-0B9BAA7B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98BE1-5FF6-411C-9433-B20586BA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B5187-70FE-416A-9A07-4F0B585E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7B98F-3499-4FEE-8043-0669B76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8306-83D7-4B7D-8131-7B4BDD2E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3822B-3D5A-4F52-B9CF-90A5F73D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49CB7-4B49-47C4-8BFE-54A100E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255-7A82-4065-B022-E557DC9F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242-2318-4FF8-A1CF-6375B095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CB7F-1BAB-4F28-A402-25F26186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1B0F7-66B4-4D63-9CD6-94FAC4E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7F66-309E-4E5E-BBE8-5A382A03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E54ED-FCD3-4991-95ED-D08933AF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E95A-8BB0-4C9E-BDD6-7DD8E989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21F36-B6E3-4EC8-995E-6487F3FD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0CC5-5B44-4AF6-9451-4A87F9264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3D18-C82D-427B-A969-4D35ECF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BBB1-AEDB-4F3C-984E-359702B6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608FA-F2FF-4008-97A6-A0050228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B2ED2-DA1E-4B4F-9348-9048EC1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1E669-29E5-48E7-B978-2279A546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89AB-8520-4956-852C-CF02B9F84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272D-85ED-41CB-A654-5353D583811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3D68-E683-4D63-99A1-573E55385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4B9B-772A-4EA1-A529-43A9460E3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F33C-FC44-49E0-92E9-1D9CB96F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Scope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4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8351B-FF38-49FA-8A16-19D093C9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A3C10F-4576-451D-A8CA-AE484071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A7343-3FDC-4501-88AA-0BFBF86A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2BC9E-CBAB-45FE-88FE-8E6FCE88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4763C6-35F3-4520-AF73-DAC86F28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E340F-D6DE-4608-A717-71722C75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2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2019-01-03T10:11:31Z</dcterms:created>
  <dcterms:modified xsi:type="dcterms:W3CDTF">2019-01-03T10:29:29Z</dcterms:modified>
</cp:coreProperties>
</file>