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575F-E92F-4285-90FA-D9947361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91AB9-F814-41EF-975A-28205E68C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40375-0477-44D8-8DD6-EA91C826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FE31-9E34-4A6F-873A-684F2529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514A-2A34-47B5-96F0-45482818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983D-55EB-42BD-B7CB-B2BBDDB4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4BE23-0963-40BF-A421-28C6BF45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B737-DB4B-4C90-8974-60CFA17A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2E2EE-7C6B-475A-A637-F1642A34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AF65-F777-4CE4-B365-55AD9866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5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7267B-F444-439D-A646-ADA350EB2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220E-EB57-4096-B50E-A9B84347A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87F5-2667-41EC-93DE-7A87C2DE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23D6-1104-4A21-99AD-A3F8764F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9E468-F526-4516-8D89-2E5CF4F4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DA47-9B72-4C69-A4C9-739C5557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46A3-57BD-438B-AE2B-E1B2C483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7D4-323C-438B-BF36-62A65319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6BAC5-CA03-47FA-8341-5C0E0AB9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220E-0162-43C6-BA9F-BD83F312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A472-D5E7-4E60-86B1-A6F1D4BD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70C85-0333-4D11-8595-54AE59CC1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A895B-2307-4EDE-902E-C22A175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BB17-20E8-460B-9FF4-95613868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3780B-3F99-45EA-BAC4-6D7E7BE7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DCFA-3FCF-40D0-B9B8-7F98AEDF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EC35-33EE-4EAB-A7C0-CAD916F8F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69B9A-3066-41EE-923B-F7F9D9BAD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ADD8F-54ED-4F6A-B1D1-ACC8C22C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48D1E-CE20-4BE7-883C-35D48BA6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2A4D-12C5-458F-9813-45C1A621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4B6A-A597-4372-B641-BA5B25F7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F10C5-A20A-459C-B422-52FE9791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3C611-E6D2-4178-BDC8-1E701591C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6FFD1-F918-4C70-8236-61C4DE897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A68FD-CD04-4221-95DD-0903FEE41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28A36-DD82-4846-95F0-0591E43A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E4FA4-FC33-41E7-9B1E-A4AD9922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A392B-AAF0-4776-ADCB-90E9CAA9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A764-58B4-452E-BA68-282BC446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02048-03F8-4FBC-B70F-885ABC9F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9ABE5-B857-4C76-AB68-F546ED12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00E29-3304-41E6-AB47-5FA83F4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0A06-F0CE-4F97-ADF4-FF65E4BA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CD108-1A8E-49E0-9ACA-E9993E00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DDC79-7FF8-4B98-B2E9-7CC48BF6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0A88-960B-4CB1-9915-5BD658D7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9964-EE30-4092-9686-606430E62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2D0BC-2106-4C69-A28E-2455150A6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A1F24-8393-4695-9DE0-2FEE989D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7BD53-CDD0-4488-B508-B48781CD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F6C1-09D6-496D-A497-5424674F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F0B3-9663-4CD5-8C5D-AB9E1901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1992A-FFB2-4641-8A25-E5800A717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7E80F-A8DA-4192-B07B-64FA86D15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F2B0C-0421-46EE-B964-E23A1062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E3980-3D44-40E7-BE71-570F8A5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E4BCA-B8E3-4407-8364-D9FAF8EC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18DFC-4405-40E4-9D61-6037B0AB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11AFA-FBF1-4C0B-BEF6-4BA330C7D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989D-2D98-408C-A5DA-1FCD0F280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C5F9-04AE-4C01-BE15-5603D894EDC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88BE-B626-470D-8010-EE20C0D58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8CF2-B873-42AA-8F84-EF9471AE6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818C-D1D5-41F2-A591-F0696104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Infinite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0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7D0E35-58ED-47E2-A662-01F17BA0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4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DBB0FE-F687-47C4-98FD-8441C2AF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26D0F-15F6-496F-B0A7-9A20AF759FED}"/>
              </a:ext>
            </a:extLst>
          </p:cNvPr>
          <p:cNvSpPr txBox="1"/>
          <p:nvPr/>
        </p:nvSpPr>
        <p:spPr>
          <a:xfrm>
            <a:off x="1669773" y="1232452"/>
            <a:ext cx="639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Range function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မွာ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 step argument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မထည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့္</a:t>
            </a:r>
            <a:r>
              <a:rPr lang="my-MM" dirty="0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ဘ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ဲ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စံုဂဏာန္း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 ႐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ိုက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္ျ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ပပ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ါ</a:t>
            </a:r>
          </a:p>
        </p:txBody>
      </p:sp>
    </p:spTree>
    <p:extLst>
      <p:ext uri="{BB962C8B-B14F-4D97-AF65-F5344CB8AC3E}">
        <p14:creationId xmlns:p14="http://schemas.microsoft.com/office/powerpoint/2010/main" val="316350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84D780-C9A3-4F6C-B210-74BFBDCA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0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Source Sans Pro Light</vt:lpstr>
      <vt:lpstr>Zawgyi-One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2019-01-03T04:48:25Z</dcterms:created>
  <dcterms:modified xsi:type="dcterms:W3CDTF">2019-01-03T05:23:05Z</dcterms:modified>
</cp:coreProperties>
</file>