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A4E50-DF1F-4450-B97A-6075F8430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45A6C1-5564-498C-BFF6-73D72D240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19B87-2FF0-403D-808D-5E0783B9A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00CF-A78B-4552-AEBD-D99B9310BC59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E30E7-9530-489C-B969-1101B59BA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1C547-674D-4690-9E54-BCD9AE905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C82C8-58DC-4094-81C2-53F69CB9F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5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F30AA-8F1B-440B-9B50-F2AFA09B6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337050-44CB-4754-BD95-A6A8923E9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3D73F-291A-4BEA-A334-7FA00D3CA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00CF-A78B-4552-AEBD-D99B9310BC59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AB171-9823-4B18-B622-B09BA104C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F9A53-F957-4711-921F-27281EBF1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C82C8-58DC-4094-81C2-53F69CB9F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81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AFC866-D521-443D-A2A8-46D07ED70C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1D9EF-EF64-4AF1-B79F-BFA4E6445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0AA7E-C2B5-418E-BAF2-4E63DA612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00CF-A78B-4552-AEBD-D99B9310BC59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E2F1A-E136-4A11-BD41-81F19EED5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B0E26-9152-48E5-A6CB-E55DA8F12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C82C8-58DC-4094-81C2-53F69CB9F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87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90D0D-AA4D-4D47-AC8E-07B9D7AD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97716-4A94-420D-AD2C-E7ADDFEC9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B72BC-FE4B-4A34-8A98-B7578E5B3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00CF-A78B-4552-AEBD-D99B9310BC59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0FEEF-7052-4364-97AF-1F3249B9D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3932D-4954-4AD6-818F-44E487869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C82C8-58DC-4094-81C2-53F69CB9F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40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7BF60-02F7-4739-9BD1-4F9A470B9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73001-8031-44E9-BF10-285C2A47A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E787B-8932-4EBA-ACD2-CC97537A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00CF-A78B-4552-AEBD-D99B9310BC59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5E79A-1D95-4171-BB3D-69B82C277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BB13C-CD01-4FCC-BF5A-98CF40C78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C82C8-58DC-4094-81C2-53F69CB9F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320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9D447-C899-4794-BB41-5501689B1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B13D2-DA61-4037-B8B6-6295443A94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0B5615-1EA1-4534-8774-8BF242D1B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3A54C-D881-49A4-9E79-6EBD2FA08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00CF-A78B-4552-AEBD-D99B9310BC59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36AADB-7103-4FAE-BFE0-2EBB63BA6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2A274C-298D-442F-8216-40354B919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C82C8-58DC-4094-81C2-53F69CB9F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15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A0091-E94D-4B06-AEF0-0BAF8478D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3F6A0-94B1-4227-8DEF-17764BCB7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C4C030-8C4A-4936-A245-6DD0DBAF1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6DB26B-A11B-46EF-89E5-5782EC806C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602338-76E2-4BFB-A221-B2997FDF1C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DA1549-7A23-4BC4-84E9-6E3954249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00CF-A78B-4552-AEBD-D99B9310BC59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8A8802-913F-4DF7-9467-FD57FA5E4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E18079-3733-4CE8-B1A5-D66D75A8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C82C8-58DC-4094-81C2-53F69CB9F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781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868FB-4279-43C6-91AE-45EFC32B4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5FC11A-72A1-4C85-B0B2-F5C19E778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00CF-A78B-4552-AEBD-D99B9310BC59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5F5EC9-0CAC-4F3A-B02E-FA6DCE84F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26BABA-1B29-4269-B107-51E702E78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C82C8-58DC-4094-81C2-53F69CB9F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51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3E2EA8-3BF1-4D29-A3F8-1D84F7583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00CF-A78B-4552-AEBD-D99B9310BC59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CDED20-B6E5-471C-9690-DB859FB41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5E7D00-4393-4C65-95A4-58AE95891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C82C8-58DC-4094-81C2-53F69CB9F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65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5BAB2-75A1-43CE-B37D-F505155AD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54B4E-194C-43FF-8ACA-23839C3B4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A2A03-1BC5-4A45-B798-6A022C4F4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32937-A3A3-4F45-AEDE-AD8F5C463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00CF-A78B-4552-AEBD-D99B9310BC59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1358BB-FD0F-485C-AA5B-011B25DAD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37C61-8AB1-4370-992C-4940E3909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C82C8-58DC-4094-81C2-53F69CB9F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96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0F7FB-E684-4717-A333-7A704D967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355EB3-83EF-4E0D-8375-E529220C90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7D2173-FF89-44DE-BEE5-20A35F67D1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75B9C-8DB8-4062-9B82-C55FB3A97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00CF-A78B-4552-AEBD-D99B9310BC59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2B6211-4E59-4517-AAC2-C8BE1F29A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5FFD60-2457-476A-AEAD-38A0B6CAE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C82C8-58DC-4094-81C2-53F69CB9F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23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7888F7-FDC3-4359-834F-5E5731385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1649F-76AC-4D05-AD3E-0D541CB48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88922-18E1-44DB-9C09-2B29E9835B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B00CF-A78B-4552-AEBD-D99B9310BC59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6A890-C562-4714-9F9D-AE8CBEC89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D4EAC-A0CE-4B45-B8EE-E6ACD7AD74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C82C8-58DC-4094-81C2-53F69CB9F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18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3B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F0976D-ADB3-4238-88F2-A0304D3F6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758" y="2946952"/>
            <a:ext cx="964096" cy="9640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00C9B0-B905-4AD3-AB9F-CDA551DFB0A9}"/>
              </a:ext>
            </a:extLst>
          </p:cNvPr>
          <p:cNvSpPr txBox="1"/>
          <p:nvPr/>
        </p:nvSpPr>
        <p:spPr>
          <a:xfrm>
            <a:off x="4342217" y="3013501"/>
            <a:ext cx="4613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rPr>
              <a:t>Installing Python?</a:t>
            </a:r>
          </a:p>
        </p:txBody>
      </p:sp>
    </p:spTree>
    <p:extLst>
      <p:ext uri="{BB962C8B-B14F-4D97-AF65-F5344CB8AC3E}">
        <p14:creationId xmlns:p14="http://schemas.microsoft.com/office/powerpoint/2010/main" val="865044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12FDF2A-1020-4056-B73A-3BA3D3C23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324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11737B-A761-4906-94A5-4B062C878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765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F0F106E-E8E2-4B83-8185-32AA094E2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756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D468C80-88C4-4AA8-87F1-240298A11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59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Lucid Unity</dc:creator>
  <cp:lastModifiedBy>Lucid Unity</cp:lastModifiedBy>
  <cp:revision>3</cp:revision>
  <dcterms:created xsi:type="dcterms:W3CDTF">2019-01-01T12:46:40Z</dcterms:created>
  <dcterms:modified xsi:type="dcterms:W3CDTF">2019-01-01T14:14:56Z</dcterms:modified>
</cp:coreProperties>
</file>