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4E50-DF1F-4450-B97A-6075F8430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5A6C1-5564-498C-BFF6-73D72D240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9B87-2FF0-403D-808D-5E0783B9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30E7-9530-489C-B969-1101B59B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C547-674D-4690-9E54-BCD9AE9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30AA-8F1B-440B-9B50-F2AFA09B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37050-44CB-4754-BD95-A6A8923E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D73F-291A-4BEA-A334-7FA00D3C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B171-9823-4B18-B622-B09BA104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9A53-F957-4711-921F-27281EBF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C866-D521-443D-A2A8-46D07ED7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D9EF-EF64-4AF1-B79F-BFA4E644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AA7E-C2B5-418E-BAF2-4E63DA61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2F1A-E136-4A11-BD41-81F19EED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0E26-9152-48E5-A6CB-E55DA8F1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0D0D-AA4D-4D47-AC8E-07B9D7A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7716-4A94-420D-AD2C-E7ADDFEC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72BC-FE4B-4A34-8A98-B7578E5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FEEF-7052-4364-97AF-1F3249B9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932D-4954-4AD6-818F-44E4878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BF60-02F7-4739-9BD1-4F9A470B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3001-8031-44E9-BF10-285C2A47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787B-8932-4EBA-ACD2-CC97537A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5E79A-1D95-4171-BB3D-69B82C2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B13C-CD01-4FCC-BF5A-98CF40C7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447-C899-4794-BB41-5501689B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13D2-DA61-4037-B8B6-6295443A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5615-1EA1-4534-8774-8BF242D1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A54C-D881-49A4-9E79-6EBD2FA0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6AADB-7103-4FAE-BFE0-2EBB63BA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274C-298D-442F-8216-40354B91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091-E94D-4B06-AEF0-0BAF8478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F6A0-94B1-4227-8DEF-17764BCB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C030-8C4A-4936-A245-6DD0DBAF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DB26B-A11B-46EF-89E5-5782EC80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02338-76E2-4BFB-A221-B2997FDF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A1549-7A23-4BC4-84E9-6E395424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A8802-913F-4DF7-9467-FD57FA5E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18079-3733-4CE8-B1A5-D66D75A8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68FB-4279-43C6-91AE-45EFC32B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FC11A-72A1-4C85-B0B2-F5C19E77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5EC9-0CAC-4F3A-B02E-FA6DCE84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BABA-1B29-4269-B107-51E702E7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E2EA8-3BF1-4D29-A3F8-1D84F758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DED20-B6E5-471C-9690-DB859FB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7D00-4393-4C65-95A4-58AE9589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BAB2-75A1-43CE-B37D-F505155A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4B4E-194C-43FF-8ACA-23839C3B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A2A03-1BC5-4A45-B798-6A022C4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2937-A3A3-4F45-AEDE-AD8F5C4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58BB-FD0F-485C-AA5B-011B25DA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7C61-8AB1-4370-992C-4940E390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F7FB-E684-4717-A333-7A704D9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5EB3-83EF-4E0D-8375-E529220C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D2173-FF89-44DE-BEE5-20A35F67D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75B9C-8DB8-4062-9B82-C55FB3A9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6211-4E59-4517-AAC2-C8BE1F29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FD60-2457-476A-AEAD-38A0B6CA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888F7-FDC3-4359-834F-5E573138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649F-76AC-4D05-AD3E-0D541CB4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8922-18E1-44DB-9C09-2B29E983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A890-C562-4714-9F9D-AE8CBEC8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4EAC-A0CE-4B45-B8EE-E6ACD7AD7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450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Installing Python</a:t>
            </a:r>
          </a:p>
        </p:txBody>
      </p:sp>
    </p:spTree>
    <p:extLst>
      <p:ext uri="{BB962C8B-B14F-4D97-AF65-F5344CB8AC3E}">
        <p14:creationId xmlns:p14="http://schemas.microsoft.com/office/powerpoint/2010/main" val="8650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FDF2A-1020-4056-B73A-3BA3D3C2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1737B-A761-4906-94A5-4B062C87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0F106E-E8E2-4B83-8185-32AA094E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D95BD-352C-4349-92F5-FB06BBDE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2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0F030-70CF-4DD0-9EAB-C7AB344C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468C80-88C4-4AA8-87F1-240298A1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2019-01-01T12:46:40Z</dcterms:created>
  <dcterms:modified xsi:type="dcterms:W3CDTF">2019-01-01T14:25:50Z</dcterms:modified>
</cp:coreProperties>
</file>