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DC73-361E-412A-B363-8F3D7DB84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8ACB0-82DD-45A4-88ED-093A16CA7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C52F-49FD-4A43-8B73-AAF27851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1DB6-B347-471C-81DE-081B22F7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663AB-F981-43F4-9B87-D601A383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0308-62B8-4F65-9ED5-F15B0C6F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B685A-3247-405E-8E84-668D5601D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C3CB-758C-42AB-8C66-734BB916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C1954-D108-4FD9-8E0B-F9DE59AB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0CAB-E2BF-45B5-9372-65D952C9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81A17-448C-41AB-9D85-A329D2C36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F913F-9667-45DC-9505-C168EC515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ADE9-EE4A-4331-B4A4-4FF2A15F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352D-4BA4-4F4C-B3AE-6D22874A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39E59-356D-4F92-A95A-EB02D445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9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8092-113C-4B2C-A89C-32263340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932F-0810-4D90-94C1-ADD7BFB32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16A8-0657-4FC0-A86E-48BDC3ED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D37A0-672E-4B6B-8977-0D9A38BE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EAF1-B892-45C4-914E-49BDD89D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15E6-1105-47AD-A19F-5B0B9201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B7B08-191A-4394-B9FB-B94B64B58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A643-70E7-4B11-83ED-12A09410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A931-CE06-4DAE-AF56-0C9CF08B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7D3A6-4B76-4195-83EA-F60A02CA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6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1A67-ADB2-4F45-8F28-29394F20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6DB7-653D-4748-9798-F74740945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84A69-6759-451C-809C-A87FB48E4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8125B-7B68-40DD-976A-C2229994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CB7E-4023-48A0-854A-9EFA2097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AB2CC-E131-4D42-90AB-B221E1CE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8DF2-F486-497D-BF9E-21C64F48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2AABE-DEA9-4469-8754-DC122E53B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93A6E-EBB7-4E97-9561-2402F87E8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F85EF-1F81-4549-81B3-7F94A5343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B3CED-3FF5-4403-B8C8-CD4AECA4A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0C0BC-DA65-418F-88F7-B70F3613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D02BF-25BA-4AC0-B7E1-721ED8E7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39C88-D884-4523-A977-0CF3F675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6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04F5-02E6-4752-8AE5-80FE2085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3D843-6FEE-45DA-974C-DB7748CB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67FC9-4C2F-4E19-A091-7B5BB7EE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B5B12-F1E5-4F12-82C3-E3FE065F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4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6D4C3-D832-43ED-9193-D6D20480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D8917-AA77-4CAC-9CF6-A4B40BFE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CEE9E-1D7A-4136-91E1-710F8B4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6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9B5C-276B-4E5A-9BDD-88DFE801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98B2-A0EF-40DD-B1AC-F7AEED171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A647-F5AB-4564-919B-88C0B1E7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319A1-196B-4F86-BD1E-CF7C4BB0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05575-3004-4C51-8FB7-130900E3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22511-AEA6-4A63-BEBB-30B31373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BDEE-C861-4884-8A83-0839C141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7F25E-13AB-4610-9FFB-07A372C38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6449C-6633-4777-9A84-ED787FDD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976C4-5A5F-4366-8DB2-4888A65A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CE56C-D2FF-4C2B-9966-72EDAB8F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0F5CF-D7F6-4AB3-84AB-2E96A06D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787A2-5EDB-4CFB-BD4E-7E6BFB12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1847B-4317-438F-896C-B0EB8899F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C5177-7287-46D2-9EFF-AEF987462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DB42C-DDAB-46E2-B0C8-B4894C1C192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B5990-4E5D-4CBB-9E06-A58AD68AB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044D-6EDD-44B3-BB30-3E837F92D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ADB4E-7360-4F25-AA35-B5C1A56B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err="1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Iterables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43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D9F9AA-7C7B-481B-8403-FA7D2505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7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1AFA92-D15B-4C26-82C1-8FB4E6A4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D9BD01-4E90-40A8-B6FF-E705A814F85F}"/>
              </a:ext>
            </a:extLst>
          </p:cNvPr>
          <p:cNvCxnSpPr/>
          <p:nvPr/>
        </p:nvCxnSpPr>
        <p:spPr>
          <a:xfrm flipV="1">
            <a:off x="9740348" y="1351722"/>
            <a:ext cx="0" cy="56984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46DF2B-51CE-4ADF-BCF0-D2E85A07BE7B}"/>
              </a:ext>
            </a:extLst>
          </p:cNvPr>
          <p:cNvSpPr txBox="1"/>
          <p:nvPr/>
        </p:nvSpPr>
        <p:spPr>
          <a:xfrm>
            <a:off x="9004537" y="192156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Complex type</a:t>
            </a:r>
          </a:p>
        </p:txBody>
      </p:sp>
    </p:spTree>
    <p:extLst>
      <p:ext uri="{BB962C8B-B14F-4D97-AF65-F5344CB8AC3E}">
        <p14:creationId xmlns:p14="http://schemas.microsoft.com/office/powerpoint/2010/main" val="154046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4B513B-BA88-43F5-9C08-AF54737C6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9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BE2558-590C-45A9-8E27-2B46ED605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7CA7E-FC57-4F52-8BCB-4CD6A3DC15DF}"/>
              </a:ext>
            </a:extLst>
          </p:cNvPr>
          <p:cNvSpPr txBox="1"/>
          <p:nvPr/>
        </p:nvSpPr>
        <p:spPr>
          <a:xfrm>
            <a:off x="3968711" y="54334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Complex type = list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82E3AA-C9A0-441B-9674-9D7423E2A011}"/>
              </a:ext>
            </a:extLst>
          </p:cNvPr>
          <p:cNvCxnSpPr>
            <a:cxnSpLocks/>
          </p:cNvCxnSpPr>
          <p:nvPr/>
        </p:nvCxnSpPr>
        <p:spPr>
          <a:xfrm>
            <a:off x="4731026" y="912672"/>
            <a:ext cx="0" cy="35953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7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50205E-5DD3-41CD-9650-957FEC44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370E92-204F-4EF4-BF0A-565E3FF6AD94}"/>
              </a:ext>
            </a:extLst>
          </p:cNvPr>
          <p:cNvCxnSpPr>
            <a:cxnSpLocks/>
          </p:cNvCxnSpPr>
          <p:nvPr/>
        </p:nvCxnSpPr>
        <p:spPr>
          <a:xfrm>
            <a:off x="4731026" y="886168"/>
            <a:ext cx="0" cy="35953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4F2618-4C5F-4EC0-97FC-7A9C10666988}"/>
              </a:ext>
            </a:extLst>
          </p:cNvPr>
          <p:cNvSpPr txBox="1"/>
          <p:nvPr/>
        </p:nvSpPr>
        <p:spPr>
          <a:xfrm>
            <a:off x="3922952" y="54334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 Object</a:t>
            </a:r>
          </a:p>
        </p:txBody>
      </p:sp>
    </p:spTree>
    <p:extLst>
      <p:ext uri="{BB962C8B-B14F-4D97-AF65-F5344CB8AC3E}">
        <p14:creationId xmlns:p14="http://schemas.microsoft.com/office/powerpoint/2010/main" val="159946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8</cp:revision>
  <dcterms:created xsi:type="dcterms:W3CDTF">2019-01-03T03:56:18Z</dcterms:created>
  <dcterms:modified xsi:type="dcterms:W3CDTF">2019-01-03T10:07:47Z</dcterms:modified>
</cp:coreProperties>
</file>