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7798-96FF-4B31-A461-ED4AE90EC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44793-C69A-45E7-B839-183DAA331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148BC-BCD2-4004-8549-CB2179A1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644F-586F-4720-BB82-5270FEDD458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EEE7C-40A9-4DC9-8D4D-789723FF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6FEE5-C678-4A18-85C8-060778B8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8BE5-DE37-449A-B394-8657C60E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A232-DD2B-4E23-AD00-05B9C7D6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A246B-D8AA-4A21-8B05-561D9FC68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2253F-D67C-4F08-A7A0-9977477A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644F-586F-4720-BB82-5270FEDD458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B1E8D-E467-4422-BC5E-083F8428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3C007-5E0B-4F3A-B664-810CC5D9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8BE5-DE37-449A-B394-8657C60E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3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A9C31-DEA3-46AC-922F-CD06F2746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9B882-179F-4C35-80ED-3976CA1D9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26B61-5100-4119-8E82-1F83D2AD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644F-586F-4720-BB82-5270FEDD458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ADEDD-2E35-452E-BEE4-5B927A96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89391-9FF5-4AF7-B92C-2B85CA9D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8BE5-DE37-449A-B394-8657C60E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7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1AFB-0ED9-417B-819B-EC1410DC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E940-8DEF-493B-A6D1-E1E74449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5A658-1091-441A-B02D-80730469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644F-586F-4720-BB82-5270FEDD458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F6FA-B9E9-4C82-A057-E129B74E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AD727-1561-46B1-B974-0694F573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8BE5-DE37-449A-B394-8657C60E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1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F45D-3D3C-4080-B6D4-CFEABF6D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B29D8-1D3D-4322-86AF-42734A75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FEF3D-5803-4D59-A5D2-3416A9DD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644F-586F-4720-BB82-5270FEDD458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76CE3-C3FC-4E91-BF01-C3E67DD3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A4D37-B7D8-4908-8EF8-8EC49C35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8BE5-DE37-449A-B394-8657C60E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0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2D0A-7E90-4AFC-9C69-31FF0970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3963-C69B-43B5-ACFC-1B3523F57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78D2F-1164-4DFD-9D2D-CBCFD8FE9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821F4-6CCD-4185-BF80-0360E25D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644F-586F-4720-BB82-5270FEDD458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DFA8D-68C9-42B9-8B84-58C5A5C4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ABD63-7BE3-4F1F-BFEF-90120B33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8BE5-DE37-449A-B394-8657C60E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8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51B3-CF8C-4A76-8B8F-2E1B9BFC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4D74F-AC3F-495D-8B1C-C997B9BEB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CDC2F-8CC2-4B07-B2A6-6A0667FEA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2F7C-8B95-4E91-AADA-526164992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78AFE-FDD0-4012-A8CD-63E9C61A6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ED696-A2F3-4CAF-8A1A-0020C4E1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644F-586F-4720-BB82-5270FEDD458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93F46-7228-486F-B0E3-26385C91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489BD-6891-4EFE-AB7F-C141F166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8BE5-DE37-449A-B394-8657C60E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7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2E63-8205-48B1-9EBB-DF53AFF5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3F5A8-B6CE-44CE-83C3-39EA7DBF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644F-586F-4720-BB82-5270FEDD458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4EB69-37C9-4076-895A-01C816EE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5C2F3-DB88-480C-8088-833FF259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8BE5-DE37-449A-B394-8657C60E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2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59BEE-A253-4BD1-A5A5-FEA72B98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644F-586F-4720-BB82-5270FEDD458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4C5B5-B42E-4A24-BF19-A297D8C4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F4E71-9E3F-485A-AC0D-F2761A14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8BE5-DE37-449A-B394-8657C60E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9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25B1-BF65-4F85-BB86-0D98CD05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59E2D-9523-4959-8EBE-5A1B23890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167A7-D5D0-4CDD-9ADC-AB607C109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C4D3D-4329-43D7-A8B3-484AEA0F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644F-586F-4720-BB82-5270FEDD458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1C161-41F2-4A32-A44B-737FFB3F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0DFBD-5EB9-441C-9A36-4B2C24DE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8BE5-DE37-449A-B394-8657C60E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F194-7121-4E1C-AEDF-DAB2504A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BEDB9-5BCA-4D76-B421-FC110D7B6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D8712-A113-43DB-B024-0A0065163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A6D90-A976-4F83-B7CC-0D82AEAF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644F-586F-4720-BB82-5270FEDD458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7C757-6492-4045-9146-C4BC684F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182D5-B32A-4AC6-BC36-C0DEADB9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8BE5-DE37-449A-B394-8657C60E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7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8D850-58AF-45BC-8DD4-ED789794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55226-8378-410D-BADD-6E485596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97E4B-C455-4D2B-98F8-C4CB71B87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644F-586F-4720-BB82-5270FEDD4584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9411-F096-4AF6-A7E0-E5F4E6F23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BD20-785B-4BDA-B438-1FAF29466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8BE5-DE37-449A-B394-8657C60E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1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106017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**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args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049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C3FD0C-3654-4662-B896-04D37C7B9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B72309-F108-4EA9-86D8-EBC587C1A7C4}"/>
              </a:ext>
            </a:extLst>
          </p:cNvPr>
          <p:cNvCxnSpPr/>
          <p:nvPr/>
        </p:nvCxnSpPr>
        <p:spPr>
          <a:xfrm flipV="1">
            <a:off x="3392557" y="4320209"/>
            <a:ext cx="0" cy="397565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DFBC2A-2328-4A54-8529-88C0EA006D1B}"/>
              </a:ext>
            </a:extLst>
          </p:cNvPr>
          <p:cNvSpPr txBox="1"/>
          <p:nvPr/>
        </p:nvSpPr>
        <p:spPr>
          <a:xfrm>
            <a:off x="2818746" y="4717774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16952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D6E812-F9E0-41FA-BCDD-7E8EE42CF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7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4</cp:revision>
  <dcterms:created xsi:type="dcterms:W3CDTF">2019-01-03T10:00:42Z</dcterms:created>
  <dcterms:modified xsi:type="dcterms:W3CDTF">2019-01-03T10:10:19Z</dcterms:modified>
</cp:coreProperties>
</file>