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AD45-E9F7-419F-A189-11CE0EC44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7E3E3-4318-44D6-9A1B-629FD3CA8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AD672-D58C-4ABE-985B-E6894FDD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FBA3-B5E7-42D2-AB1D-ACE4D9BE2F54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945-E87B-4FED-977F-0BAE001C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CEF85-F3A2-42C0-85B7-F05B0D54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6BC6-6C72-4A83-8B45-2215DB4C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6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9ACB-8E99-4BAE-952A-FF4F38A9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3D369-B7B9-4F47-A5C5-2DBED04C4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EE566-4A35-4858-AD97-40A5FC6D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FBA3-B5E7-42D2-AB1D-ACE4D9BE2F54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8641D-D9CC-44A6-AD06-374727D3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41D96-5ADF-4710-AE95-58741CBD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6BC6-6C72-4A83-8B45-2215DB4C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6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7A9C9-0CB0-4B10-B11C-385DC4C3A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68F3D-4B12-4798-B81E-2775375F4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94875-2F91-402F-962F-BDED9D92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FBA3-B5E7-42D2-AB1D-ACE4D9BE2F54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70DEF-D613-48F8-A7B2-878CFA49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E80DD-E94B-426C-91EB-06835B62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6BC6-6C72-4A83-8B45-2215DB4C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6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E7D4-F8E0-45DC-BE94-484D244E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05F8A-745C-41FA-AD60-67306CD45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3C3B0-6C63-43DB-A87F-78E34CA3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FBA3-B5E7-42D2-AB1D-ACE4D9BE2F54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7F42-8ED3-4660-BDBF-7F45B5B0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27DB5-3C04-441B-AA7E-3EB4C4CA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6BC6-6C72-4A83-8B45-2215DB4C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2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C9CC-D2F6-46B7-8D07-03CA5D54B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8D0F3-A1EA-4B6E-BA58-48B01821A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0EADB-93A9-4D87-A075-D2F26EF1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FBA3-B5E7-42D2-AB1D-ACE4D9BE2F54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A13B8-7AF6-43F2-9BBC-BC276413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7988-ACA1-4812-A155-00C3F6E3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6BC6-6C72-4A83-8B45-2215DB4C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8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1134-9D06-4BB3-BD1F-3451776D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98192-773F-4795-A296-09E912EE0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6970C-253E-4AA6-AFEC-B4D99966C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E3DA9-38CE-4F58-8C66-D7B1DE06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FBA3-B5E7-42D2-AB1D-ACE4D9BE2F54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E99DC-8C97-49C8-9115-E34C6ABB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A9E8B-6D7F-43B0-BCC0-47289FC5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6BC6-6C72-4A83-8B45-2215DB4C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0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890A-0221-4847-9FF2-EC51FC96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E25B6-888B-4AE5-85C3-466A154CA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1BFF2-F1A8-4F39-B45F-3DF33A426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B05BD-45B5-4E88-B184-592731332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9B574-7EB2-425A-ABB2-C5547C3B4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49767-F0F4-482E-BBB6-7AB36DB1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FBA3-B5E7-42D2-AB1D-ACE4D9BE2F54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E1A23-026D-421B-AC44-18FF6889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CA703-B93B-491D-AA8A-5C445D9B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6BC6-6C72-4A83-8B45-2215DB4C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7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51D2-64E0-4E83-BE57-D64CED424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DEF4E-BF8E-4888-9978-7B6A5D76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FBA3-B5E7-42D2-AB1D-ACE4D9BE2F54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375C1-C8A3-4153-B98C-9CB51621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19C43-19A6-4C47-9285-5A7C5BFA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6BC6-6C72-4A83-8B45-2215DB4C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0DC73-622B-4D9A-A190-C8935F0E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FBA3-B5E7-42D2-AB1D-ACE4D9BE2F54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C011B-FE84-41B8-A3AD-DECA3FCC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D15EC-C752-43AD-9780-E5A92227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6BC6-6C72-4A83-8B45-2215DB4C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CB34-2AED-4522-8D2E-569A2B65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13CE5-DE17-425D-922E-C12F989FA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704E3-79A8-473F-A963-008D02002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E52FD-CE3C-40B0-9900-F132FF83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FBA3-B5E7-42D2-AB1D-ACE4D9BE2F54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D560D-C642-49BB-ACFA-46BF7357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3D428-1B0F-4052-BF72-38CCA921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6BC6-6C72-4A83-8B45-2215DB4C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7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AB75-3A30-43D6-9A67-673CF5E0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F98FDE-F9C9-4677-9F31-84B470C23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6D219-E775-4945-83FD-BF20F0A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E9482-C0CD-4C26-AA41-5CE42FB2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FBA3-B5E7-42D2-AB1D-ACE4D9BE2F54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D3B33-E542-47D9-8475-8F59FAE8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64140-638E-4026-BB95-8F500386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6BC6-6C72-4A83-8B45-2215DB4C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9623A1-0E9D-4DB4-B2DD-58E02A32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F7EC3-709F-473B-AAEE-17E65EF81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62BD2-3B6F-4B1E-ACDB-D48AF5868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DFBA3-B5E7-42D2-AB1D-ACE4D9BE2F54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52BC2-606A-436A-AD15-381895B9A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62E23-1EC2-4C9D-9BF8-E64FC16A4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B6BC6-6C72-4A83-8B45-2215DB4C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1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Creating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648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C75685-E0E2-4951-A4AB-E3EED7F56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5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52B806-9DEB-4F54-9FCB-B20418A1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75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331717-1E82-43A6-B7A4-723639161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2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F50F1F-8091-4584-8F6D-50AA5D971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8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233B85-BC67-43E9-8E97-9EEE6BEC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5</cp:revision>
  <dcterms:created xsi:type="dcterms:W3CDTF">2019-01-26T08:52:38Z</dcterms:created>
  <dcterms:modified xsi:type="dcterms:W3CDTF">2019-01-26T09:00:07Z</dcterms:modified>
</cp:coreProperties>
</file>