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6F2-D71E-495C-9D39-5DCA15923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A430A-2B18-42A3-A2E7-BD072797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0DB0-1702-4BE6-AE19-60BCAE89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4787-5B70-4925-9E9B-CBCD76B7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7308-80E1-4AB3-838C-53497702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631F-D557-4499-9D56-7B5FE9AA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1894C-C310-42E3-9434-21B78830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C8ED-39B2-4824-BA43-C65EFCD3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75DA-2866-49C4-9E90-9DB53D6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C3E-296C-4409-A6DC-2A2BE84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16F3B-203D-4186-A498-53D8C099E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9BB98-95EC-4CA7-AC22-3D82E9B1E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96-C44F-495C-A4F3-75C1EFB3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3FD9-9B30-4EB7-88B5-D53C716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21B2-A05B-4A88-8681-264BEB90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DDF-E760-492B-8287-809FC9B2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848F-75FD-4BA9-818E-8FF09026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819C-37A9-480D-8E47-5EE40CBF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1FFB-7CF0-4506-9B22-022068A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5F16-FBE6-424D-AA47-67B46C3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2495-F8F4-4D93-8C38-154F1920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6F32-B178-4934-9B26-EC4F7798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B417-46A8-4F61-A493-9FA4C63A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6EC9-39CE-470A-88F3-D63F100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190B-D294-45AE-B79E-7AE4DA9A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505E-B367-47F3-9D88-C2A40EA0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19C1-B979-40C1-BA7D-843D7821F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B5DE-E1EB-416A-9950-175BE11B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1C95-A589-43F5-9DE4-3C026CB2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BF76-B679-4301-9E04-968D02D4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B2FBE-33B7-4EB4-B8B2-3CCED81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2BF0-7ACF-4736-ADDA-116FC3DE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ADD2-004B-488D-A652-245BA841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D0FC5-09C1-49AE-B691-07CA720D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67DCE-077B-4D51-9732-2BE30654B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7F8E4-D0CB-4761-A9FA-9AD3A144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7007-DACC-49E1-9B2A-8C6E4082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0619-43FE-4601-BC2C-B94B930F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96115-F735-4E5D-BA5F-FC626EBD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C1A5-816E-42C0-8E69-D8B8BA0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FBD60-4A26-405E-BBFD-3A174D07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C2EBA-5782-44E6-A819-20A3EF66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3EF97-FF84-44A1-A897-9482BC38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6739A-8FC1-4F81-9154-88A6A67E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D514-714E-4762-A03A-E2D84118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D4FB-571A-4532-B59F-37BD98A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676A-A89C-47A1-8C7B-EA3CC420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A73F-AD18-4B1C-A9F1-7C183AA4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56950-FFBD-4A8F-BCB3-968FB1C9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4DF9-5540-47D8-B7FF-E54144BE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2289-4165-4886-AB34-AC9E6C88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83DF-29AD-4209-8927-B1B8BCF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747-44D1-42CE-B865-A426E67B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BCD3-70F7-4F58-B8BA-958499DB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FC73C-0B7D-4A1D-A691-DAAD41C16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FB83-C551-4CF7-9A84-AC671C7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D2E0-3C31-4EFF-BF54-E45E209E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5738-7C9F-4ABE-A92D-17402B92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85672-7E5F-48FF-99FE-D97806EE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E7067-14AA-40C6-8F47-05A09086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C943-4CD7-44D2-8622-97B3D941E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5118-E7D2-43C1-8895-5F9A9A693A5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8494-4022-458E-A88E-C77D101D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75FF-409A-4515-A268-9D80C2552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B7A2-5DA7-45B9-87DE-25D8C20D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Constructors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DB96E-5D73-4797-B499-F9A57E02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4D9D17-07E4-494A-9E18-03161823AC06}"/>
              </a:ext>
            </a:extLst>
          </p:cNvPr>
          <p:cNvCxnSpPr/>
          <p:nvPr/>
        </p:nvCxnSpPr>
        <p:spPr>
          <a:xfrm>
            <a:off x="5923722" y="781878"/>
            <a:ext cx="0" cy="33130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E4C3CB-BC9B-4E21-B77D-733CD8BAD597}"/>
              </a:ext>
            </a:extLst>
          </p:cNvPr>
          <p:cNvSpPr txBox="1"/>
          <p:nvPr/>
        </p:nvSpPr>
        <p:spPr>
          <a:xfrm>
            <a:off x="5150721" y="412546"/>
            <a:ext cx="154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Magic method</a:t>
            </a:r>
          </a:p>
        </p:txBody>
      </p:sp>
    </p:spTree>
    <p:extLst>
      <p:ext uri="{BB962C8B-B14F-4D97-AF65-F5344CB8AC3E}">
        <p14:creationId xmlns:p14="http://schemas.microsoft.com/office/powerpoint/2010/main" val="427179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6963BA-BFA4-49B6-BAB2-CAC9AF43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1694E-F439-499D-9C20-69F17813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3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24B3E-FF1D-4856-BDDF-FDE85001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78C0B-A514-4AE9-AF77-CC6F92FC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2A93E-3456-45B7-B809-03F6C3A4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2019-01-26T09:00:24Z</dcterms:created>
  <dcterms:modified xsi:type="dcterms:W3CDTF">2019-01-26T09:22:51Z</dcterms:modified>
</cp:coreProperties>
</file>