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48A-D5E6-4EC7-86FE-8D60DAC80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1E658-211D-46CF-9440-0A9F6E05F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F2FC-5425-4A76-8356-D68115EC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2F93-885E-4C43-8C57-BAA46155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7FC6-0904-493C-8784-C82B30D0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9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EE5-3B09-4C00-8C62-6C16DAF2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E1F65-2DA4-4D84-8ED7-A5413EA8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BA70-DC98-40BA-A2DA-9E7DB81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F779-4F2D-4FA5-926B-70F37FAE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3C59-2090-4B97-B0C9-000D4EAB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FA1D9-C3AB-4644-8E75-2F826F940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19F69-D169-4AE0-9146-296E6054F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C6D4-F6E1-46AC-ADF9-B401D8E2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97D2A-2FA7-42C2-A14F-7B66686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7301-E210-4F4D-85FF-8ABACEF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B1CB-7C7A-419A-BA00-7666E8B7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A63A-FCDD-4EA1-9BD4-4CCDC59D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D001-8E6D-48C7-BE02-3452A428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1007-3B2B-4E2B-8A97-3935AE3E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97CB-9926-4F31-A016-8EF0B8BE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F3A9-7C52-41A2-BBF8-19902D5B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F2AA0-F4E6-45B0-A6B8-524B2C00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7AF6C-1253-49E3-ACDE-7D8391E4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D025-6399-4ACD-9045-666D80B0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6CC8-E48E-4387-A394-C4463E5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2C70-643D-4592-89DE-0D6DB42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9EE8-E3C1-44DC-B03C-B1788FAB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84DD2-3225-46D0-9E4C-31ECC55E4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69-A34E-4621-81B1-052E5542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433E-ECAD-48F3-AFA4-4293D596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C3E2-C93F-499D-9472-DA78385B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EE34-092C-4E9F-AC4A-95F9FF79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34937-0199-4910-B049-07001F35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02E65-AB20-486B-876D-6353077D2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A9E2-CC16-4136-8738-D81F785CA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363B7-7707-4560-B82F-35356E81D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E195B-FC9F-4E89-BF3D-D9ABA9A6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47FF3-5C51-471E-BDE1-1C7E3E84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2B683-3531-4931-B7A8-16641EB9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ECA4-6136-4AEC-8319-B5727F58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41F24-C6C3-4005-822B-A4552E12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55064-A6DF-46D3-81B7-0ED7DD56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7FC73-DA58-4561-A250-F72FB7E2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0F0A3-9D6B-48E6-BD90-EAF12585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160FD-E53C-48FF-9FD6-6232B5E0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71C0-9BB7-46CD-8B80-0CB79129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0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B518-E283-433F-BCE8-02778043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5BD4-E1C8-416D-A118-72A926E0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D023-C680-4467-8205-F58646E0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530AD-46C6-4093-B5A1-9A532525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66ED6-40A4-492C-A7E8-033C310B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D249E-7275-45BA-875F-592CA6B0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48E1-72FB-4B6B-A710-FE363FC2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0FEFB-916B-4863-83C9-A1C52C564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6E7D-C34B-4376-9151-57ABB691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462F0-4187-4D84-A1C2-32D0EEA0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62DF6-3D5F-40FC-BA97-391FB883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3195-B4B7-4C70-84E1-3EDEEB42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A189F-A48B-4E42-B7A6-704EF22F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08DE-D663-4092-ABE8-6178D40B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BDBD6-5D7F-4204-8F39-0BAAB602E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8990-131C-49CB-8D55-0AA8582BE58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01D07-1D12-47A4-BD2B-A4F826185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8B6F2-7DC0-4E22-92B1-0E56E15D4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559-89D9-4F8F-A618-E7020DAB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Class vs Instance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8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8E578-418A-4A38-A2EF-228B4208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916DA-582A-47A5-B435-A0624D484431}"/>
              </a:ext>
            </a:extLst>
          </p:cNvPr>
          <p:cNvSpPr txBox="1"/>
          <p:nvPr/>
        </p:nvSpPr>
        <p:spPr>
          <a:xfrm>
            <a:off x="4174435" y="4850296"/>
            <a:ext cx="491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Objects in Python are dynamic similar to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78BDCD-C364-4C34-A37C-4A0F6B6A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6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372C44-EBB6-4830-A2EA-7CDC97175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6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30E2F-7192-4195-9C5F-FBF13DD0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3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3CC45F-2A7F-4734-AFF8-E7EE9D28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4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9C9182-AFD0-42D2-906F-F4B777C7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1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5EC99-E1D3-4D79-9B11-F30095E5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008176-34C0-4B3B-AD24-2E2302466D34}"/>
              </a:ext>
            </a:extLst>
          </p:cNvPr>
          <p:cNvSpPr txBox="1"/>
          <p:nvPr/>
        </p:nvSpPr>
        <p:spPr>
          <a:xfrm>
            <a:off x="5247861" y="2398644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Instance Attributes</a:t>
            </a:r>
          </a:p>
        </p:txBody>
      </p:sp>
    </p:spTree>
    <p:extLst>
      <p:ext uri="{BB962C8B-B14F-4D97-AF65-F5344CB8AC3E}">
        <p14:creationId xmlns:p14="http://schemas.microsoft.com/office/powerpoint/2010/main" val="152801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081003-D433-4AAC-AAC1-CCA29C40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5355A-8051-4318-9081-C134E299259D}"/>
              </a:ext>
            </a:extLst>
          </p:cNvPr>
          <p:cNvSpPr txBox="1"/>
          <p:nvPr/>
        </p:nvSpPr>
        <p:spPr>
          <a:xfrm>
            <a:off x="6387548" y="781879"/>
            <a:ext cx="4527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Class level Attribute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that is shared across all objects of a given type</a:t>
            </a:r>
          </a:p>
        </p:txBody>
      </p:sp>
    </p:spTree>
    <p:extLst>
      <p:ext uri="{BB962C8B-B14F-4D97-AF65-F5344CB8AC3E}">
        <p14:creationId xmlns:p14="http://schemas.microsoft.com/office/powerpoint/2010/main" val="402014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9</cp:revision>
  <dcterms:created xsi:type="dcterms:W3CDTF">2019-01-26T09:22:56Z</dcterms:created>
  <dcterms:modified xsi:type="dcterms:W3CDTF">2019-01-26T09:47:29Z</dcterms:modified>
</cp:coreProperties>
</file>