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5E4D-735D-400E-AF52-F09D5A1FF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C0AB9-BCA3-411F-9F2F-E0B0A7550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75039-A993-4C6B-9BD4-81C93EE4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B6B9-92B0-42C8-8EF0-5D357BE8A7B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56FA2-FA4D-4F84-9CA6-DA4E4A06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10761-E604-4A20-B300-AD7C078F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C50C-BFBF-43C1-A707-CA87FFA06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2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BDC2F-8EA4-4704-8F1F-9117B428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62E05-90FC-4B28-B66C-A5AB5BA90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F0352-A05C-494A-BEC0-0EEDA8E9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B6B9-92B0-42C8-8EF0-5D357BE8A7B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39DF5-76DD-4090-8BF4-57D60430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0479F-F5D7-49D6-8D8F-71F5606D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C50C-BFBF-43C1-A707-CA87FFA06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1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0504AC-478A-44F6-926F-36DA75356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E6EB3-9294-4C99-B54B-4C7B01C99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9CC58-E533-4C7C-90A4-D7217B66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B6B9-92B0-42C8-8EF0-5D357BE8A7B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99B82-930E-4A1E-9167-9E01B7AE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8C005-6B56-4772-A763-C3B40F6C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C50C-BFBF-43C1-A707-CA87FFA06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1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83B9-E684-4BE1-92BD-A4E53694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24D36-96E5-4D08-A7D0-A134F7329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6C6EC-9B5F-4CD8-B032-E23A91C3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B6B9-92B0-42C8-8EF0-5D357BE8A7B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A1774-C35B-41ED-8E80-2872E684B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C61B5-EDC1-4A2E-B0DA-2799F70F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C50C-BFBF-43C1-A707-CA87FFA06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4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16A1-0980-4BE0-910C-FDC2578D1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498B-86D9-4D28-810E-B6455B864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39F6C-01D4-4CE3-9CF0-8348ECAD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B6B9-92B0-42C8-8EF0-5D357BE8A7B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EE26A-2A67-4118-A6C3-4C29E77A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DF5C4-5B8C-4EBD-AC49-9C025692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C50C-BFBF-43C1-A707-CA87FFA06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9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C3E4-5DD6-4870-9E3F-8EBDD8AE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1FE5D-1884-4410-8B80-5B84FA1D4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79CC1-01B7-458B-B131-BF1FE7C82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CD556-F8E0-4788-9C58-D3D1A38E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B6B9-92B0-42C8-8EF0-5D357BE8A7B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A1658-176F-44DA-97DB-7FEACFF1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BF639-7EF1-4A8F-9566-EAF6CB60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C50C-BFBF-43C1-A707-CA87FFA06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7E696-F75C-4DEA-801A-1A7410B7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65094-F32C-4A12-85F0-8B20CC4D8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76AEF-61F1-4E9D-890D-A7D3E4BBE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3D254-E306-4FA6-BB36-88F062DDC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CF346-0AD9-4918-B8E7-3E4FFEA5C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3606D-651F-42FE-81F9-01C6ADAA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B6B9-92B0-42C8-8EF0-5D357BE8A7B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DE5A5-D66E-4D82-AAAA-FC81E6DD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683E8-2A15-4C50-9E32-F9762774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C50C-BFBF-43C1-A707-CA87FFA06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8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7C32-1334-4D5A-BFD7-D168DC51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A164F-F8C3-419F-B778-2A193518C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B6B9-92B0-42C8-8EF0-5D357BE8A7B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BA5EF-727D-4447-BC80-6A64D586E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CCA967-8242-4D90-BE6D-9770E840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C50C-BFBF-43C1-A707-CA87FFA06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7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48CC0-1E35-4C5B-9273-00C7E497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B6B9-92B0-42C8-8EF0-5D357BE8A7B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A84C7A-E09C-4633-8F8A-C2785388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7679F-BE5D-47AB-90BC-B08A0FA1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C50C-BFBF-43C1-A707-CA87FFA06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3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22BF-E089-4097-B461-8880A0731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F3697-3A42-49BA-8C33-7F4BA4051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0832F-86B2-4932-A7B5-F2A693191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A89CE-14AC-4489-99F0-CFC13B89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B6B9-92B0-42C8-8EF0-5D357BE8A7B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8F37F-DFD3-4E59-9F78-31D7D7D8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6170C-2848-45E4-AC64-8714EAC8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C50C-BFBF-43C1-A707-CA87FFA06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9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F311-E73C-4FFA-9A5F-9224F8B0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07DD3-ED76-4032-A125-4EC2BEE52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92A84-E5A1-4F26-95F7-321C6F44C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47899-0694-441C-9F71-2F065BD7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B6B9-92B0-42C8-8EF0-5D357BE8A7B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FBDC4-A2F1-4703-8427-3D8A246F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A8264-8230-46EB-AFEE-20D2AFC4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C50C-BFBF-43C1-A707-CA87FFA06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6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D8C827-6729-4726-A962-7B3E6374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7F89F-73DA-4CC4-B0EB-E91EC3E14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22792-7150-4511-91B2-DFDBEF30D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4B6B9-92B0-42C8-8EF0-5D357BE8A7B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86413-E82D-4972-9543-EBEB85F89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A4192-373E-47D3-8B9D-58B6FC99C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DC50C-BFBF-43C1-A707-CA87FFA06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4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Class vs Instance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683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0E7921-04AE-45B7-AA7E-6712AAFA4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E0A0DF-A7BF-4BF2-B2C6-16C2224E14B9}"/>
              </a:ext>
            </a:extLst>
          </p:cNvPr>
          <p:cNvSpPr txBox="1"/>
          <p:nvPr/>
        </p:nvSpPr>
        <p:spPr>
          <a:xfrm>
            <a:off x="5420139" y="4837043"/>
            <a:ext cx="410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Factory method that return a point object</a:t>
            </a:r>
          </a:p>
        </p:txBody>
      </p:sp>
    </p:spTree>
    <p:extLst>
      <p:ext uri="{BB962C8B-B14F-4D97-AF65-F5344CB8AC3E}">
        <p14:creationId xmlns:p14="http://schemas.microsoft.com/office/powerpoint/2010/main" val="442286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D25EEC-8B2E-473B-87B2-70E209D1E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1CB453-B096-4DDF-91D3-8B64A862D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5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E2FA2D-0467-4B2F-A0E1-514D9C63E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9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453425-856B-4FAE-AE23-F2B37474B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8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E9B19D-75F5-45A0-ADE4-5BDB73AF1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61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8</cp:revision>
  <dcterms:created xsi:type="dcterms:W3CDTF">2019-01-26T09:49:34Z</dcterms:created>
  <dcterms:modified xsi:type="dcterms:W3CDTF">2019-01-26T10:06:31Z</dcterms:modified>
</cp:coreProperties>
</file>