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FDC8-4E4D-4766-AADE-E785CB4F6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8412E-7932-430A-ADC5-B7ABEAA4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8F9A-43C3-4365-A198-7DF9B133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D90E-86A5-44C1-B2DA-992A457F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0A-4384-4F6E-A6F9-1ABCA3E1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B03D-54F5-43AD-AB3D-89CC8293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05B65-4778-4840-A839-32277D274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9BE6-A0C1-4A61-8CE3-74EE1129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CEA7-6BB4-464B-A773-97D32EFC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6577-5CAB-4D2A-B6CB-6789DCF4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863D5-E279-4D79-AF94-7BAB6A8C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A9FB0-689F-445F-928B-C9A95AD8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C23A-A9F9-4FFE-9B28-CEBBE501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E887-FF6C-47F8-90AD-608E2BE9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55F6-9121-44F0-ADC3-A879C762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4615-B090-48D5-B359-8E3D8EDB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C4A2-F16F-4828-B5A8-49B12524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9BC1-4E7D-4D2E-80D8-D74BCB8C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1BD5-28F1-49C9-BE8A-773C74E5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EBA2-048F-4CF5-90A8-FF80040D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44DA-F84C-472A-BAE6-933444DD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6833-13E7-4E1A-8BA5-422D6114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107C-FF99-4C60-976C-ED07948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E9CE-31AE-4EC0-A830-A99F18A6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C9BC-BBBD-42B7-BA1D-AE6FFC7C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55F6-585C-406F-8CD4-50C7AEFD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A81A-43A3-4E01-909C-7E35FC8C4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F0035-DFE8-48FA-9E4F-1C7A5C113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CBFC1-7374-46E6-892F-FA33B3DC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FAD33-D6C1-4B31-BF73-52B91A43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BE0BB-09D7-4F75-977A-249C574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950F-5B9F-48D7-8D0A-A7D024F1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09237-544D-4E7C-8E0C-C914E0E1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853CB-F678-4C29-81E5-FE1DCCD02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3C8F6-A75A-4CC9-80E6-495BEBAB9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583C9-4749-4037-85FE-87F0B4645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A508F-FEF1-4CB2-9D7B-D9FD9011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5B924-621D-4E48-A9C3-6C94EA67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937AC-303E-459C-A798-DB3F94BF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6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24B4-FC4F-4903-9824-AC65B84F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30812-9799-461C-9A2F-5397D358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F1B83-35F2-45FF-B28C-FC268610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3EEEE-25A3-4AEC-AEAD-900768BF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C7DFB-23FC-44D3-A9B3-AB25F812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76937-F0D1-4A51-A3E3-2DBF57C1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4D3FF-FC1D-4EAC-AAA9-13FBD50F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319E-9C2C-4CD2-845F-A3AF07D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BCAC-F5F4-4FFC-92B5-8906C8C6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CF57D-1541-4A31-BA44-BE8CB205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697E-91FB-4E96-9DCF-041A0DEF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5A94F-6BAE-4C9C-A782-82A0A2BB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C95FD-C03C-46DD-AC37-C392D2E4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7B24-1854-435A-A5E6-C8801C5E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46129-BC76-4206-8012-61518AB84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96B93-1EEC-4302-BCF9-5D62B76B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CA7A0-A11D-4419-9C32-181B17A9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3074-CBC2-4E9A-9933-89C86274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42AD-CD96-41B0-9B75-C1928E6C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25FC6-515A-4A0E-93CA-9B287645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F900-15C8-4C61-9521-04590E1D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7DE-9A2B-4D65-AE69-76D14D9A9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433D-8130-4D45-80C8-3E89EE31C7C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2589-FDE7-42B5-A0AD-1A13193A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627E-38B5-4919-9991-3B77188E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4958-9B54-488E-B518-47755A5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Magic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70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092C37-F29A-46A0-8A88-8C5825DD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4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B67D3-CD4B-469E-8F89-06F28855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6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DEE54-0AAF-4C2F-BC7D-6A41163C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9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2BE76-B1FF-4870-A3BE-B53B6E75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E38D8B-10ED-448F-979A-0E57B17E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6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F0074-D908-4729-B7DA-AFD1D616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3776F9-4BBA-490C-BACC-15DBAA6A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10</cp:revision>
  <dcterms:created xsi:type="dcterms:W3CDTF">2019-01-26T10:06:51Z</dcterms:created>
  <dcterms:modified xsi:type="dcterms:W3CDTF">2019-01-26T10:21:47Z</dcterms:modified>
</cp:coreProperties>
</file>