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927A-5E41-4FAA-94AE-B44544F3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7BDC4-ECC6-42C1-A7F0-F5E8D81D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FD64-781C-4DEC-8D02-D129CB38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AAD-7B8C-4EBA-8BC9-5D10833B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53F9-A5AB-45C4-8EE7-4539595F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9027-A4BD-4A31-9AF1-C1381F23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834D2-0840-4B0C-B8BB-C224B8DD1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17ED-310B-49D8-890F-B89FDF4A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9A85-4BF3-4AAA-98F5-766839B6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90BC-6F31-4424-98DF-362671D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AA55B-52A3-4ADD-BB38-C0C408CC7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606A-4D84-4D54-87EA-6113168A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3DD4-596C-4489-BE3B-27F770EC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AE98-9D6A-4D37-AEA0-85E4F8B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34DE-39DB-4ED3-A6C4-DD93E021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B9F7-BE5D-49FF-9EB1-7334B1F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8624-EB99-4F96-BE03-DC982AEE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D63D-ADDD-4414-9D7D-C27453FE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124F2-7293-4123-BC90-F8D26763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24690-8AD4-4309-B5A4-10442F5F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CA7F-8160-4659-9F5E-AAB9234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E04C0-2CEA-4298-BDEF-68302EEA4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8EBC-3750-4F1B-82F8-F671442F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EB8B-05DA-4971-8185-D8553BE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425A-FCDF-4DAC-8BF8-9C13E771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60AD-F8CD-4C8D-BC93-A7C8357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B4E-D2BF-4C34-B602-095DCA1B5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013B-C2C8-45D6-BA2B-85FB1F4F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1788-21EB-46D6-8699-5B0C30E1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12DB7-B02F-4972-AE0E-5E1CE194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0E4A-33F6-449C-88F5-F6295A81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E9E8-2EB1-429C-B43D-9E67E04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CEBE-5ACF-4CCD-82E4-B816BFC5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E950-F1B4-4042-B1DE-ECDAAC94A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0968A-295D-4624-95F9-EB4DCFE6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06BBA-107A-4EFB-B2E8-B2B5736F6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3A82-AFE6-4637-A916-5FB88493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3C3E3-FD91-421B-913F-F8B3554D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544B9-5B59-4A7E-8676-9962A4E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718E-E76A-4856-ABBF-08EB6F78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9528C-CC70-42AA-9783-F84A327B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CA236-365B-4A39-87D7-22047AD6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B40B-D993-4D94-96FE-D11C179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8392-9013-4708-898D-924577F0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63334-DAF2-4392-BC7E-20EF015A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15D6-357D-460E-B5E7-567717C1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780A-2298-4379-8CA4-6C5D394E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F4EE-ECEE-4153-8D8F-A152F5ED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0F61B-3F2D-4127-89C7-2BBF1DAC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960B7-E694-46CC-AE3F-112D60D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363D6-830D-4E8B-9A81-CCD8111B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D0480-1E09-4513-97C2-70793624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EB64-3D35-4DC5-BD4D-D4FDA540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7BB8F-343F-4F1A-89FE-F1D091EA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92CD7-B8E0-4A56-B89F-847663A9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0692-B6DC-498C-8514-5DF45A19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B976-9BB0-4868-9EE2-21D52485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35CE-A532-4A58-92FF-B9D02C8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E79E4-9B2A-4ADA-A72A-D61173F5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903E-C678-4410-8464-A2AC8021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E87B-87F1-4276-AB24-75FA2BA3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3637-4C72-4BAE-97E6-2BB759AD294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1745-4494-43AE-8C21-42D1D46B3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8581-6A3E-4984-B809-118FD7F19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AFA5-C0F4-44D0-8CC9-B389D150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Comparing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4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2378B-AB2A-4943-B167-DDEF274E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6FE0E-18E1-407A-A590-E1D0214A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8D562-ACE6-4922-A3B7-29A5749E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5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BD33E-A339-4DEC-9513-8F2B6235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2D67D4-1A98-4F9C-A89B-2D927A1E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E906C-260A-4509-867C-DABE9FD0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E5B1E4-9B53-4BC3-A83F-9C784574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2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C04B6F-9DCE-4E48-A205-4835E2EC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67CAE0-7726-4102-8418-03206DB0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10</cp:revision>
  <dcterms:created xsi:type="dcterms:W3CDTF">2019-01-26T10:22:21Z</dcterms:created>
  <dcterms:modified xsi:type="dcterms:W3CDTF">2019-01-26T10:27:32Z</dcterms:modified>
</cp:coreProperties>
</file>