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6D3E-9AA8-4368-B255-9866A5D8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9A4B3-362E-4A92-9A07-C6C354F0E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6692-57AF-4EB5-B90C-F5075E02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6F33-9DE5-4076-8EBF-D6B5A399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3E30-7FBC-4A35-B0D0-EA4F1D34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72EF-6244-48D0-BDAC-81E9F190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5F255-506E-4F3D-9198-A8444BE3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DB04-CCCE-4935-8D62-4EB7BD16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EF54-0C8B-4C31-9CBF-96A1C59E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968E-0D6A-400F-82AC-C27437A5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78046-CDF6-4244-92EF-670D28F4F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0E8A9-85E5-41ED-B116-61667AF8D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899A-FF9C-493C-86EE-009E252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3443-9B6D-40F5-9234-F77BCC96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261D-75E5-4690-AD03-2B5B25CC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8F7B-045B-40A3-AAA8-57DBC8F3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E261-8D08-48E4-90D1-DD0C13A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0A85-A210-4BDA-BC8A-A8773A4E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C6A6-3F95-440C-8F56-39BDC792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35C0-F64E-4A32-A129-0C6467E2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FD0F-DFC5-40C8-A0C1-09D63E2B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8BC5-BD9C-4978-B5B9-2BAE33C1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6B59-25D4-4508-A615-8F127190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6846-E32F-49D5-AAB8-3A229B88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A83D-474C-4C7D-B8D3-34C12A73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F25-AA96-466F-99B1-E1E730A0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4A6E-1DAB-49FA-BC76-804F82E25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BBC1E-0B86-45DC-BAF9-0638AC32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8C40-5F68-48D5-AD4D-9F4916D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80858-98E1-4612-8F2D-56B5F5B3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732A5-6B02-4A93-A227-A1471B9F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1F65-B34A-4EC5-8F66-076F025C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01E8-098A-4183-8970-8D911F11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CB40-9FB9-442E-BD9F-B625B06B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3F82-BB3B-4E5E-A984-A06F79713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F0578-006C-4D36-A8B8-C7B7FED9B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C1F2C-DBB2-48BF-93B4-6544A9C8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202B0-A082-4C11-9CDB-172B0DE3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C03AC-BB78-4981-92CB-3AE23E15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2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5A3-3482-44C1-AF40-FFD86EEB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9923B-FBF9-4A55-9C57-22628DEB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21E07-61B7-43B4-B65D-FF1A285F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F723F-125F-456F-9E85-73475328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7DF96-B7E6-4508-BBB8-82499F13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5A030-C62A-4DB2-B5C1-0341263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01099-35F3-44B0-B8B5-56862B07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BEA7-FE39-44E6-AA56-F3966E5C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FC4D-B637-49C3-9F5F-AFAAD53F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B818-EC2C-4B14-AB27-107E3F8B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2014-0477-4245-ABA6-724E66BE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3A18-5A3A-466D-AB0D-BEB0003F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500D-AAC7-4D9F-A6BA-14F3DC39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76C-EC46-4971-BE01-C334DDE5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27CD1-721D-4267-9F3A-A8069ED5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E3E97-85E0-45DD-AD66-EF0E763FB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BD57-B153-49A4-94A4-55DFE986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5B877-970D-4A6D-A1F6-32D9208A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221B-F9F5-419D-AF53-3B8F7D25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961E3-EDC8-4A1C-943E-340C8972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71B07-29D2-4F9E-A134-485CDBCB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AB38-769B-44FC-9CF3-CFAC9291A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685C-0009-4AB6-A055-A33850AC9DC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BCE0-797A-467E-A947-BF8F2EABC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85C7-8366-494C-AB74-09C4CE2C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45E7-F538-414B-BB07-14DAD473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Supporting Arithmetic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CBEF-FDFA-4F9F-BE3A-6B6031F8D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68B3-F0F0-4F4D-BBC8-8D3A3AACF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47101-ED92-4AA1-A7B2-951FAC41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3BD7-53C2-4CFD-BC84-BC1A35CB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69AB-6739-4F3B-8685-909B38B4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CA9E2-DFD6-43BD-9FDA-9AE7A47F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AD19-E75E-449B-9955-10D24A19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2485-7121-4BCA-99B9-A397D549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03C81-983E-4B5E-958A-23C48F9A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3723-E7D0-458A-BC18-8397AD35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24B1-C483-49E7-8D80-D5722EDA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6C549-CA39-401B-9227-9349C79E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CB45-EB5E-4A8A-BA25-1450DEC7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EB3D-378B-4C1C-A53B-ED6A84B3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6703-DF71-4B80-97A0-0143EECB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BB81-C55B-403E-AF4D-0EBA96FB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491B-AAA3-4F3A-87FC-E84804D8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37BF4-A2DE-4919-9BB7-63084E3E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2019-01-26T10:28:15Z</dcterms:created>
  <dcterms:modified xsi:type="dcterms:W3CDTF">2019-01-26T10:33:04Z</dcterms:modified>
</cp:coreProperties>
</file>