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3BDBC-FC3C-46C4-8003-CA0D9BC73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62CF98-A25E-4F30-A0C1-C7983A785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8541A-F5E4-4B77-A2CB-2836FC294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D823-EAEF-44DC-B2CB-85127021817F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07D3F-078D-4188-AEC8-C9A0B32AC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9E376-D625-4F04-B265-EA4E845C3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B8C0-9757-4103-9253-3D6BAC50F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6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7132F-6E27-4C06-A14F-4E88F93AE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9B926-1117-413E-90E4-09C795F12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5E816-274E-44E3-AED8-E46527E0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D823-EAEF-44DC-B2CB-85127021817F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61AE7-0A2C-4857-A381-F77B6753C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7CB01-2874-4760-B5FE-6D7B18E85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B8C0-9757-4103-9253-3D6BAC50F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98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799B60-A2E3-44E2-8A48-85CCAD8C7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39413-A8C8-4D45-B93C-7033E5C62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C31E0-3511-4535-B1B5-E38FA28DE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D823-EAEF-44DC-B2CB-85127021817F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D30A5-5F9E-44AB-8FAC-054F5F165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B6C85-CECC-4419-8676-2BB587A90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B8C0-9757-4103-9253-3D6BAC50F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1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ECA6-5549-456C-8940-7EC3BE2CF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D37D9-8502-4266-8252-4866C716F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1A411-902C-46F8-B733-3E6DC34BB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D823-EAEF-44DC-B2CB-85127021817F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50A85-1582-4637-AC5D-4D882D01D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4E6BE-A0B3-4938-816B-4CF89A19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B8C0-9757-4103-9253-3D6BAC50F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7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B1680-5A47-4D32-8FA5-CFD569E34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EC17A-08A8-459B-8AF4-6613D11DC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34AB8-93DB-420F-9E6E-378F1B4AD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D823-EAEF-44DC-B2CB-85127021817F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80AAA-A43B-4AB2-B67E-608A2BF9D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0B3E9-EC54-44D4-8ED0-5BAAEADDC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B8C0-9757-4103-9253-3D6BAC50F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0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3EC39-F705-4538-B80E-EAE938221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469A2-995D-4D67-A825-0D953DEECD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65145-ABFC-4314-95DA-8BAF2A71A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3CE6C-BB16-40F8-BACF-3746C24CB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D823-EAEF-44DC-B2CB-85127021817F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15D95-1230-4E5F-85F8-87AE53C1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6B591-908D-48C3-9756-4D5700376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B8C0-9757-4103-9253-3D6BAC50F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2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5E112-4D02-409B-BBC4-B3D512D20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B4DD2-36DE-40DE-BDF2-ECB447AA7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70DA8-9F2E-40BE-A73A-8BA6BF8FB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565503-E15B-4755-AD65-8687EEC6D6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ABE4B4-86B3-4272-B55E-FB1DE7AB95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AF018C-6AC1-42AD-BEEA-09E111661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D823-EAEF-44DC-B2CB-85127021817F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A21676-A8B3-4330-AF08-F3C037350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B401D3-55F6-4B45-9DDE-099651646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B8C0-9757-4103-9253-3D6BAC50F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21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A5852-5763-4B0E-9D52-3063E8A3C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1EDC0F-AAFB-4B47-9745-40DAD421F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D823-EAEF-44DC-B2CB-85127021817F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0496F-B310-40A8-BDEE-E06AE078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D52A3C-FE03-4171-A164-C1C641713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B8C0-9757-4103-9253-3D6BAC50F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34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7B2C34-1F1B-4FEA-9788-895F09D5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D823-EAEF-44DC-B2CB-85127021817F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2F4224-6F27-406C-9068-59384F9B4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CBC90-2A52-4547-A3BD-BFFF41195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B8C0-9757-4103-9253-3D6BAC50F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4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20F86-BCC0-477A-95E7-7082AC33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005A8-7C02-47C4-BB4D-46C2FAA0A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5C82C-69AD-462B-B1E2-895840CCB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46C29-02A9-48C4-B45A-B1F9CD7D5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D823-EAEF-44DC-B2CB-85127021817F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FCD1B-19A7-4EC9-BFDD-B909B899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613BA-DC2D-46CC-BC2B-0982BEC9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B8C0-9757-4103-9253-3D6BAC50F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84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26D7-0A8B-4C85-A92A-E94571374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056F27-62BF-4D30-8F94-5D33B6FC6A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F6017-315B-40A6-914D-5E43DF6B1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B2099-0697-406F-8DD0-855282561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D823-EAEF-44DC-B2CB-85127021817F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0A52D-1A1A-462A-B49D-AC20B5A4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318D9-C454-483B-9AD0-A816A5C95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B8C0-9757-4103-9253-3D6BAC50F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1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22C0FE-D6CF-4F50-881E-0071EBC5F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BC613-B3A3-4E46-B5FD-D0D2242B0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5A3A1-A498-4418-B8D3-EA9D3CA300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4D823-EAEF-44DC-B2CB-85127021817F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1A386-EFA0-4FEB-B8CF-ABA4329F4E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58B4C-F738-4195-821F-D3354B082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3B8C0-9757-4103-9253-3D6BAC50F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5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DAE7-D604-43D7-B26C-80D46575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B814-049E-4779-B91D-B725C203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63B82-D4F4-41BA-80F6-FA4AAE6A17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>
              <a:defRPr/>
            </a:pPr>
            <a:r>
              <a:rPr lang="en-US" sz="4800" dirty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Private Members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8C12C-9723-4FB1-B3BF-A5474C524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38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6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52500B-D9C3-4407-AEA4-03B093EC4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0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2A18F1-5A27-4BC0-9A82-C6E278682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78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26808E-3DF5-4E26-B2F7-6B8FE2982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55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2D5466-B86D-4B1C-8339-D0C1D0CCD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B59DFE-F4CE-4A68-AD27-BFE0081AADD3}"/>
              </a:ext>
            </a:extLst>
          </p:cNvPr>
          <p:cNvSpPr txBox="1"/>
          <p:nvPr/>
        </p:nvSpPr>
        <p:spPr>
          <a:xfrm>
            <a:off x="8291383" y="5918886"/>
            <a:ext cx="380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Refactoring library rope is not installed</a:t>
            </a:r>
          </a:p>
        </p:txBody>
      </p:sp>
    </p:spTree>
    <p:extLst>
      <p:ext uri="{BB962C8B-B14F-4D97-AF65-F5344CB8AC3E}">
        <p14:creationId xmlns:p14="http://schemas.microsoft.com/office/powerpoint/2010/main" val="2483169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18D4FF-082E-4A0C-9B6B-17A9F7AEF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782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8AE147-9099-4090-9727-74728A8EE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30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B998AA-2676-4286-8A23-94A757B99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54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9</cp:revision>
  <dcterms:created xsi:type="dcterms:W3CDTF">2019-01-26T18:58:28Z</dcterms:created>
  <dcterms:modified xsi:type="dcterms:W3CDTF">2019-01-26T19:17:21Z</dcterms:modified>
</cp:coreProperties>
</file>