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E311-C5AC-4F36-A49E-C6C89B935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8B0ED-4FDE-4FE2-BF70-465DA9E7A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DF88-B26F-4DC7-AC53-5B601F8E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85E9-EBB2-4DD6-8FB5-35F5E6FA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A8AD-8BB6-4679-A022-D98E974D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7FD0-48B2-4C18-B1D7-8EBC0265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CC55F-8E3F-46F9-8797-E13ED31F4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463A-52CE-49ED-BAA4-C1876B66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07D6E-DA69-474A-A2E4-8729BFA9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4DCD-6DE9-4F00-99FA-8C57B5E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C8D9C-AEBE-49EA-9FF7-91687DC0F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B7287-D774-491E-A4A2-89D5ED00C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30EA-966D-478E-894F-58E2B93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506B-3961-45F0-AB6F-BA656FF6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3CC1E-1BA0-4892-A18D-8A54F94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6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D8AB-23B8-42FF-8074-6BFE1433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23D7-D1F1-4811-97B2-296759B6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2416-422B-45E7-8A15-7D489CD2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4ADB-F3D5-44AD-9A7E-12F84406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511A-8AD7-42A5-9488-C283F986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9B46-761A-46D1-B0D8-28950407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F74F-00C4-4BA2-A6C1-EBA90A876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33CE-6CF9-4A7E-AB59-88739ED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F3B2-DD47-4286-996F-AF930F44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5417-20FD-4C9B-A314-FDD392F6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8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C12B-DD98-4719-9851-ECBD1157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6195-1ACB-44DE-8BEA-021435A33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8AEB5-E37C-4E53-82D1-1FF011D98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9B979-ACCE-48EF-8B17-0F7A5402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19C3C-66E4-4BB0-A740-43D8F0F0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1DF54-74A4-4285-948E-EA639B14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2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8793-A2D3-4BC4-8250-E60D92CA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687B5-AA68-4567-A84B-1351CA7A2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DDF14-92A4-49F8-9FBF-BB2DF3E1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AF62B-E2AC-4F3C-B697-E6D764F23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E820C-7AC1-45CF-BD26-1F29BA88D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503AA-5ED9-4651-A04B-12D6096E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9BB04-A351-46D0-95DF-944D8E3A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97716-F459-4E67-884D-00589E07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3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3451-3C8A-44D2-8F89-ED59C573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2F2F1-0FBF-4768-BFE5-BFD71C07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D3A42-6840-42FC-9EF6-92806589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E4C22-D5E4-4ADB-8781-54AEA545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7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7144B-2011-4F31-8F1F-D60656A4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6C30B-4BE9-48A5-AE9F-1E9A01B5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E390A-6EF9-4A3E-857C-DA8D53C4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AD78-BE32-476B-9FD4-B5D38973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7FD6-6531-4E17-9CC7-9F357953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A6A42-B164-422E-BDD2-0A75C02E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DC62B-89D5-4877-BB59-C3642D78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016A6-937C-464E-A22B-01274B67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E856-04B4-411E-B5FB-018C98CC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09DA-1D88-44AA-895F-54BBD25B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C6ABF-E371-48CD-BA54-283C6E94E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9CCC-A93E-4743-A406-D94D18ED7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FE6-3890-4BF0-ACE4-48C8C0AC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A2AC-C850-4C7F-8840-41C48EAE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F6707-4551-4465-AE65-75DB5F07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FE13-60D6-46F1-A1F7-8BAB3165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45786-1C27-4BBE-90E9-07A0F578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0437-762D-4F84-AC8B-52BDA3B7F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F874-8108-4D10-881D-C7B6D0CF597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FD17-6187-4857-8529-EBC73DF81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BF29-BD07-4276-A070-1384ED1C3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6440-251E-41D4-97F3-3E2194BB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86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0ACB3-9D1C-480A-8354-E10E2CE8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5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740A34-D8E4-4D13-B3E3-25AD1536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1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D13D42-CEDE-4909-AB39-05D18740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8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7D846-33FA-4F8C-8618-0DFF4978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1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BBC24-2D95-4072-883C-9475812A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4A192A-8AAB-4162-9755-E5642BF0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8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0ECD17-2FF3-4C52-9603-19B8B481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9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16FA63-6AAE-4555-A816-9B03FE57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0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484BB-263C-4D1F-BA8C-7C72A403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5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10</cp:revision>
  <dcterms:created xsi:type="dcterms:W3CDTF">2019-01-26T19:36:54Z</dcterms:created>
  <dcterms:modified xsi:type="dcterms:W3CDTF">2019-01-26T19:42:13Z</dcterms:modified>
</cp:coreProperties>
</file>