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3601-E637-422D-88F9-675E9EB32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3C7C7-227C-472F-9506-B71CCD84D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A446-9CB8-425C-8155-7A14A333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7F67-6BCD-4AED-AAE3-36B1EC89BBF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2E3ED-A856-4639-9C0B-10B8CD45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E79D6-6FF6-43F8-8C7E-D5A29EAF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65A-DA2A-4CDF-B9E6-3059C72A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6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D053-B09B-41F8-BA98-7F20870B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5F41A-8B6A-4E18-A38F-A29963321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1386-CE6E-4027-B3F8-00738118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7F67-6BCD-4AED-AAE3-36B1EC89BBF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BBA37-8DA4-4303-9DBA-1F3C17AC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315F-AF81-48A9-984D-9DBB8E95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65A-DA2A-4CDF-B9E6-3059C72A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3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9B1C2-4DF0-46C2-8299-984A8E8E8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B5C40-C8FF-4FFF-AB12-5ADF36988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2964A-6750-4B69-A34E-C766AAC6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7F67-6BCD-4AED-AAE3-36B1EC89BBF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3F566-B402-4A1F-A4FE-AD3E791C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EB584-4955-4864-B539-19FC95FB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65A-DA2A-4CDF-B9E6-3059C72A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9AF3-6F50-44A3-9202-FC2AB0A0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D327-C634-432D-8FD4-C8F021776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4714-C335-405B-BE41-2BA83134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7F67-6BCD-4AED-AAE3-36B1EC89BBF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03274-6FCB-45A2-9A29-B658DFAB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3862D-B90A-46FC-A5E2-FFE2F775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65A-DA2A-4CDF-B9E6-3059C72A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499C-84ED-4435-90D0-BB4C4939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DF1EC-4E1D-4090-9E71-E6B718047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62656-FAA1-444F-A9E9-53520335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7F67-6BCD-4AED-AAE3-36B1EC89BBF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32B0-A9E1-4185-AD9A-1276707E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783BE-D240-46D1-A3F1-E2D5FDC3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65A-DA2A-4CDF-B9E6-3059C72A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5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1CA2-3E82-43CF-AE40-EE23CBC0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8CDE-B00C-4342-9BD3-E223C8522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2588F-4D05-4371-90B5-7438A428B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61262-5ECF-4FFE-8F25-B4494135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7F67-6BCD-4AED-AAE3-36B1EC89BBF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F752B-31C8-44CA-B823-35EBBC58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B2BDC-6B5A-41B8-A230-B0738EC7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65A-DA2A-4CDF-B9E6-3059C72A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8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A7F1-11F2-4E5C-B6CB-5EC25F68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E9C82-9712-4B9C-8943-8592E9EAF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41CB5-5864-402F-BF4E-EE48DBC4F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A2163-6F2D-4C86-A091-A71BCDDB9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47329-349A-4556-8F32-ED3F06F5D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E5D96-B825-4AE7-86A2-29978CE2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7F67-6BCD-4AED-AAE3-36B1EC89BBF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41C36-866F-40BC-AF88-03B52CF1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0282C-46A6-46C5-AAE3-C4AB81E1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65A-DA2A-4CDF-B9E6-3059C72A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7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CFEF-28F1-4B27-8318-A4477BC0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157DF-A9D1-4F88-BB7B-9B1255DC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7F67-6BCD-4AED-AAE3-36B1EC89BBF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594A1-511B-41C6-BEC7-8939D557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610C2-B19E-438A-99D5-E0234710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65A-DA2A-4CDF-B9E6-3059C72A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8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15390-60BA-4F76-8B5D-D78DAD17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7F67-6BCD-4AED-AAE3-36B1EC89BBF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DA755-7F7B-4A0B-A79D-426DAE59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8CD34-5D29-4259-A8FA-8D1EACE0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65A-DA2A-4CDF-B9E6-3059C72A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0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E844-DE2C-4D9E-B9B3-DE44C088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1DBE-8F84-4A87-A533-72C1EED1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9D706-E329-473F-8078-58AB41383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6BCC2-1318-47CE-804D-959ADC76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7F67-6BCD-4AED-AAE3-36B1EC89BBF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ABC63-FA57-42EA-B19F-B89777BF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5F9AD-3943-4950-9561-DBDC941F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65A-DA2A-4CDF-B9E6-3059C72A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EEDF-E121-4C0B-9295-2AC2DC39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DA3D8-DEE1-40FF-98D4-72DE19614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6A938-D7BD-4AAB-B27B-A4D3434C3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9752F-8DC3-469C-897C-43ACD464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7F67-6BCD-4AED-AAE3-36B1EC89BBF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C398D-26A8-4326-8B9B-FB610B0B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9EA1D-06D6-482C-8B8A-FC5EB679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65A-DA2A-4CDF-B9E6-3059C72A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5DC98-EDC1-4504-B551-06CCE828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BD3E5-CBC7-4045-A4C2-3B55C0FD4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F3ABE-3687-4FB6-BBAF-FFF146CB5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97F67-6BCD-4AED-AAE3-36B1EC89BBF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C64A9-AF1F-475A-A6DA-88414B992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40E27-CD8D-456E-8EBD-21B0B6730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365A-DA2A-4CDF-B9E6-3059C72A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106017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*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args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, wait, what?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084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4A633B-DA1C-4BC2-94FC-84348FCA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3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60EEBD-9B8E-4F94-87C3-ECCD54B38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2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E0F748-B08E-46FC-A2ED-1A1147567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9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CA9108-3DB2-4929-98AB-96E933FB9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4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C548AF-8423-41BF-B2D3-E035EA59E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2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4</cp:revision>
  <dcterms:created xsi:type="dcterms:W3CDTF">2019-01-03T06:17:06Z</dcterms:created>
  <dcterms:modified xsi:type="dcterms:W3CDTF">2019-01-03T09:57:30Z</dcterms:modified>
</cp:coreProperties>
</file>