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953B-AE40-4733-8109-27F75A61F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FE8F4-A07B-4DD8-A1C4-A637AC309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BB82D-6A06-4E06-A8A4-142AE596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8B8-7F8F-4AD7-BAA1-DED008FFA52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F8011-4498-4B91-9E4C-38ED8CA5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72BC3-45C8-4048-8BF1-CF59CA9F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C808-2EBB-4F3D-80DB-EF703521B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3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5A67-382F-4719-B69B-6B20357B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07493-198C-4133-8DA3-A007572F4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C4246-A647-420C-9F75-E932BD08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8B8-7F8F-4AD7-BAA1-DED008FFA52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BC9BC-C356-47DF-913D-5A9BA17B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4DC3E-6320-46A0-8DF0-4E7239DC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C808-2EBB-4F3D-80DB-EF703521B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96697-F1AF-4C99-A5DF-B5BFBBA69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29624-81DF-4244-BD72-EBCAC2225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75220-BE1D-407C-9FD3-8632DAFA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8B8-7F8F-4AD7-BAA1-DED008FFA52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2542F-64E2-456A-A673-3DB6292E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961D1-6CAF-426F-8414-CAE32C9D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C808-2EBB-4F3D-80DB-EF703521B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5B43-3047-4DA4-8AD6-7F1ADCDE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DC8F5-929F-415F-9246-6D4666395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7DB8-7BC0-4053-ABFA-AE372088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8B8-7F8F-4AD7-BAA1-DED008FFA52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2811B-6517-4F30-912A-FF0F7E5B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C89A1-CE56-4621-B353-32A58047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C808-2EBB-4F3D-80DB-EF703521B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5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7BA0-9095-4AAC-B1B3-89AE9175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DB94E-8A69-4F45-AF2F-938D67205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74A55-CD3F-4E67-AB89-1FDFCADB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8B8-7F8F-4AD7-BAA1-DED008FFA52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AE230-0822-422B-8AB2-03A9ACB0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2BB56-5432-436E-B6A2-09CFE2CC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C808-2EBB-4F3D-80DB-EF703521B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5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B0AF-C03D-4C82-92D6-FF8DD56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9804-589E-455C-AFDB-6DAB46F0D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5CCB8-F58A-4A23-86E1-CD3977AE1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AF1C4-AEB2-4E7A-A9E6-4A9675FF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8B8-7F8F-4AD7-BAA1-DED008FFA52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383E5-AEFE-4E95-90B7-F8780420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6DCE9-8C9E-4803-AC96-33FBDFB2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C808-2EBB-4F3D-80DB-EF703521B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1ACD-ADE9-493F-A31B-AAEA94633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4DF40-9BAE-4712-8BB6-B56982405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EC9A6-745D-404E-81E4-EC1C4EE43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F52F5-01B8-4D43-974F-D956DB80C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078B9-C3F5-4BED-836A-1C61A739D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F89E1-8434-4BBE-9BB8-64A67E1B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8B8-7F8F-4AD7-BAA1-DED008FFA52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3612E-F728-4C75-830F-7463F5CF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91B05-EE40-40A5-BF28-DB0769EF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C808-2EBB-4F3D-80DB-EF703521B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9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6ABB-FFA5-4E60-9DF6-D82369EC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461A2-0975-4772-B180-7970994B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8B8-7F8F-4AD7-BAA1-DED008FFA52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92211-3D81-4BE8-9156-8547189D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D4957-AF57-4C18-A240-7FF5000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C808-2EBB-4F3D-80DB-EF703521B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B8652-1B78-48C0-A655-D1B0C7DA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8B8-7F8F-4AD7-BAA1-DED008FFA52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BE96D-8C32-4272-A36D-20B48D35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34CDF-0D51-4840-9199-48CE0DB2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C808-2EBB-4F3D-80DB-EF703521B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15FA-468D-401C-B78E-5F4504D7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F47F-BF02-4F0A-A3AE-7DBEBE1E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4E419-D411-4E1A-985B-1871193D4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9D93D-C6EE-4EFF-950F-B0F6B4CB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8B8-7F8F-4AD7-BAA1-DED008FFA52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33AF8-EB9A-4552-8F8B-67CF6D5C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4E26E-9172-4180-BAE7-01E5E7B5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C808-2EBB-4F3D-80DB-EF703521B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3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4A79-3612-4F0E-B64D-2403DE76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C97FD-D877-4060-9802-239B0D095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22E0-ACC0-463B-A420-21ADC918E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23A02-C11F-4819-941B-D1105671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8B8-7F8F-4AD7-BAA1-DED008FFA52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EB90F-E84B-4E1E-A4A0-4988F878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0DFB8-A020-4945-ACD4-406077D8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C808-2EBB-4F3D-80DB-EF703521B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1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4403A-6367-4AA2-99F0-04283A17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6B1EC-4E8F-49CF-90FE-FACD61F90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3E7D8-6628-42A1-8123-125E7B196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058B8-7F8F-4AD7-BAA1-DED008FFA52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B159E-9CCF-490E-BB47-4578A52AF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7D1CD-F881-4771-9B5B-ADDD4319F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C808-2EBB-4F3D-80DB-EF703521B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9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B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04" y="2946952"/>
            <a:ext cx="964096" cy="9640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Escape Sequences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4C084D-57CD-4763-80EC-9422DA35F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0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739219-E9D6-4A80-9F9D-3F194F94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0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3A5E71-DFD9-4184-B0E5-D096A5AF7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8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D98D33-BAFF-46A1-BC1F-28D4696DD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07521C-9576-43BF-A026-CAA8A09B5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6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02728B-CD63-493B-931F-0CA53A906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9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70F452-C2C3-4204-AFC9-43FE1CED0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2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5</cp:revision>
  <dcterms:created xsi:type="dcterms:W3CDTF">2019-01-02T11:11:05Z</dcterms:created>
  <dcterms:modified xsi:type="dcterms:W3CDTF">2019-01-02T11:18:04Z</dcterms:modified>
</cp:coreProperties>
</file>