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3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A60C4-A077-4822-B58C-FB0D447EC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0B7E2-2F14-4FD2-8123-E132F90A4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8A8F3-D1AA-4B5F-8246-9B2506A1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27C7-7C27-411F-B97E-A19615759822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1B240-C607-4A00-B125-A9C4DB822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E1914-7C22-4E31-8C4E-4053CE9FF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A29A-3803-41AD-9124-253BB178E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9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808B-4060-42A3-8317-7E83DB48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0100B-06A0-4D27-B01D-AECBA8D33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D694A-E780-41BB-9083-6D7113B19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27C7-7C27-411F-B97E-A19615759822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76E20-1311-41D7-BFA8-8E1610051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74C63-C293-4E96-B4AC-9C8D9C5A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A29A-3803-41AD-9124-253BB178E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0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7C6D95-D378-4877-832B-EB9B029A2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2F283-851D-4788-929B-60B2858B2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1F567-8431-460B-9557-801F56A47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27C7-7C27-411F-B97E-A19615759822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8A380-E778-408F-B925-4A378CAA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EBCE5-ACFC-47FD-8043-CBE8CFBF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A29A-3803-41AD-9124-253BB178E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4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A8745-FC92-43F1-967A-97AB8AFB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5D9A2-757E-46E8-9451-73909416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50766-171B-473C-A496-DDF85FFF1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27C7-7C27-411F-B97E-A19615759822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CD3B1-7EBB-4946-8ADF-2E837926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D50E2-4BE1-4457-B1E2-6B3F862B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A29A-3803-41AD-9124-253BB178E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2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79889-A8F2-4B02-80CE-0087D6B9B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7680B-B78E-414F-8AA7-2F2AF1621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8A991-A9EB-4DA0-847C-198183F4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27C7-7C27-411F-B97E-A19615759822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8C278-6628-4ED6-BBB0-4DD344E3A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80DAE-E151-4E2D-B6D4-07FA8E5F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A29A-3803-41AD-9124-253BB178E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6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ED992-73DB-4349-B98F-2EC2FCA2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467F2-E443-40BE-B12C-D9EFED916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E2C32-BE2B-46E8-8B8D-90A54F8C0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36D59-DABB-4800-B8C6-A533F2389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27C7-7C27-411F-B97E-A19615759822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81A27-CA7D-413B-98B3-8E7BA52A4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BCB31-2459-41B5-AE55-8DD671734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A29A-3803-41AD-9124-253BB178E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14758-432C-41EE-804F-228209060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2E256-EB49-4A07-8EC5-EBEBC1696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37884-3CCB-42A6-ABDD-64C82DA9E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CA27F-EC54-49B4-8CA5-243D2E592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FF8852-042B-464D-B313-65825C26C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0101C5-1121-4FD5-B954-45ECE7EC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27C7-7C27-411F-B97E-A19615759822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FA81E0-780F-4DE6-A4C4-846697823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9BCD9-2282-4556-BBB5-A5A8FDE1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A29A-3803-41AD-9124-253BB178E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0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5FBC-906F-4949-9D7F-927D89BA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F5460-88FB-4A9C-B23E-6DB069B43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27C7-7C27-411F-B97E-A19615759822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2098E-8B35-4E81-91C7-7BEAE599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BF164-D544-4EAF-B2D1-F14AEEEDF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A29A-3803-41AD-9124-253BB178E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7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CC7887-B316-4061-9B3A-EB92BAF33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27C7-7C27-411F-B97E-A19615759822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64B74E-0245-467D-85F5-6DCFFB51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BF137-8959-4D58-9396-0AB21D18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A29A-3803-41AD-9124-253BB178E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48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F4100-A9DC-459A-9129-66D746D2B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69F0E-C2F1-4B23-A26C-7A84C5C31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F71EE-B157-4F9F-8554-B9D820B12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7BF16-FB22-4611-BF3D-3F6E13CC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27C7-7C27-411F-B97E-A19615759822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1665-43A2-480F-9F5C-7B724C8DD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C8C48-6002-4B20-8D38-4AB260ED0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A29A-3803-41AD-9124-253BB178E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8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9428D-5CDC-4AB3-978B-96E47A1B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06A796-4780-43C3-AAFE-DA6DA56D7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FB87D-D2E8-4E0B-892B-C2191750E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2F941-92DE-4165-9166-5FB5C6D0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27C7-7C27-411F-B97E-A19615759822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B0299-1FC4-4303-B351-36DDC892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0273B-6F95-49E1-8A37-C2C93A37D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1A29A-3803-41AD-9124-253BB178E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1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7739D3-54A5-4324-9CF8-E4BAB6DA7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FE4B6-6443-477C-8350-11C391E1B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49512-8199-493E-8F3E-798F1FEFB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C27C7-7C27-411F-B97E-A19615759822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BE104-A042-40D0-8B3A-AEA356F29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ED227-4BA7-45E1-8C99-91B0B78E6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1A29A-3803-41AD-9124-253BB178E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6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0C4745-36D1-45AB-A58D-54F7DEA494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Numbers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988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0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A67F05-C65D-4610-89D2-0C89E471E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4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2A77C7-8F85-4FBE-8780-F5CC36423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8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12584F-F034-4A63-916B-76AB8FADB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1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CC2F32-95D1-48A1-BC02-7231401B5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71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8081E4-3158-4C15-88A9-E9AEF7506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14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461567-A5E9-4A10-84AE-B80108D4B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08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4</cp:revision>
  <dcterms:created xsi:type="dcterms:W3CDTF">2019-01-02T11:37:23Z</dcterms:created>
  <dcterms:modified xsi:type="dcterms:W3CDTF">2019-01-02T11:47:15Z</dcterms:modified>
</cp:coreProperties>
</file>