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14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0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45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1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4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16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6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7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9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4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73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Building a Blog Style Home Page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Modify Home Page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Import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5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Change Theme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Modify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Revised Navigation Header &amp;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4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Categories and Category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Tags and Tag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Post Formats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Finishing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36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Building a Blog Style Home Page Site</vt:lpstr>
      <vt:lpstr>Modify Home Page &amp; Import Sample</vt:lpstr>
      <vt:lpstr>Change Theme &amp; Modify Home Page</vt:lpstr>
      <vt:lpstr>Revised Navigation Header &amp; Footer</vt:lpstr>
      <vt:lpstr>Categories and Category Navigation</vt:lpstr>
      <vt:lpstr>Tags and Tag Navigation</vt:lpstr>
      <vt:lpstr>Post Formats &amp; Finishing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 Home Page &amp; Import Sample</dc:title>
  <dc:creator>Min Thet Naing</dc:creator>
  <cp:lastModifiedBy>Min Thet Naing</cp:lastModifiedBy>
  <cp:revision>3</cp:revision>
  <dcterms:created xsi:type="dcterms:W3CDTF">2018-05-21T11:23:39Z</dcterms:created>
  <dcterms:modified xsi:type="dcterms:W3CDTF">2018-05-21T11:28:34Z</dcterms:modified>
</cp:coreProperties>
</file>