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1"/>
  </p:notesMasterIdLst>
  <p:sldIdLst>
    <p:sldId id="262" r:id="rId2"/>
    <p:sldId id="263" r:id="rId3"/>
    <p:sldId id="256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6C040D-D938-497E-B67B-59E821133926}">
          <p14:sldIdLst>
            <p14:sldId id="262"/>
            <p14:sldId id="263"/>
            <p14:sldId id="256"/>
            <p14:sldId id="258"/>
            <p14:sldId id="259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D9D81-8EE9-4EE4-808C-13AB33A7BD2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17459-298B-4C94-BBDF-4ACFA9E7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9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06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1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1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8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stlearnwp.com/create-a-wordpress-websi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nds.builtwith.com/cm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ogue.in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obam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kype.com/" TargetMode="External"/><Relationship Id="rId5" Type="http://schemas.openxmlformats.org/officeDocument/2006/relationships/hyperlink" Target="https://www.katyperry.com/" TargetMode="External"/><Relationship Id="rId4" Type="http://schemas.openxmlformats.org/officeDocument/2006/relationships/hyperlink" Target="https://www.sonymusic.com/" TargetMode="External"/><Relationship Id="rId9" Type="http://schemas.openxmlformats.org/officeDocument/2006/relationships/hyperlink" Target="http://www.wpbeginner.com/showcase/40-most-notable-big-name-brands-that-are-using-wordpres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0"/>
            <a:ext cx="11225349" cy="6857999"/>
          </a:xfrm>
        </p:spPr>
        <p:txBody>
          <a:bodyPr vert="horz" numCol="1" anchor="ctr">
            <a:normAutofit/>
          </a:bodyPr>
          <a:lstStyle/>
          <a:p>
            <a:r>
              <a:rPr lang="en-US" dirty="0" err="1" smtClean="0"/>
              <a:t>Wordpress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>
                <a:latin typeface="+mj-lt"/>
              </a:rPr>
              <a:t>What is </a:t>
            </a:r>
            <a:r>
              <a:rPr lang="en-US" sz="4400" dirty="0" err="1" smtClean="0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4400" dirty="0">
                <a:latin typeface="+mj-lt"/>
              </a:rPr>
              <a:t>What C</a:t>
            </a:r>
            <a:r>
              <a:rPr lang="en-US" sz="4400" dirty="0" smtClean="0">
                <a:latin typeface="+mj-lt"/>
              </a:rPr>
              <a:t>an Do With </a:t>
            </a:r>
            <a:r>
              <a:rPr lang="en-US" sz="4400" dirty="0" err="1" smtClean="0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+mj-lt"/>
              </a:rPr>
              <a:t>Which Type of </a:t>
            </a:r>
            <a:r>
              <a:rPr lang="en-US" sz="4400" dirty="0">
                <a:latin typeface="+mj-lt"/>
              </a:rPr>
              <a:t>Web Site Can </a:t>
            </a:r>
            <a:r>
              <a:rPr lang="en-US" sz="4400" dirty="0" err="1">
                <a:latin typeface="+mj-lt"/>
              </a:rPr>
              <a:t>Wordpress</a:t>
            </a:r>
            <a:r>
              <a:rPr lang="en-US" sz="4400" dirty="0">
                <a:latin typeface="+mj-lt"/>
              </a:rPr>
              <a:t> Create</a:t>
            </a:r>
            <a:r>
              <a:rPr lang="en-US" sz="4400" dirty="0" smtClean="0">
                <a:latin typeface="+mj-lt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4400" dirty="0">
                <a:latin typeface="+mj-lt"/>
              </a:rPr>
              <a:t>Who Uses </a:t>
            </a:r>
            <a:r>
              <a:rPr lang="en-US" sz="4400" dirty="0" err="1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4400" dirty="0">
                <a:latin typeface="+mj-lt"/>
              </a:rPr>
              <a:t>Why you Should use </a:t>
            </a:r>
            <a:r>
              <a:rPr lang="en-US" sz="4400" dirty="0" err="1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+mj-lt"/>
              </a:rPr>
              <a:t>Famous </a:t>
            </a:r>
            <a:r>
              <a:rPr lang="en-US" sz="4400" dirty="0" err="1" smtClean="0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 Web Sites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+mj-lt"/>
              </a:rPr>
              <a:t>How </a:t>
            </a:r>
            <a:r>
              <a:rPr lang="en-US" sz="4400" dirty="0" err="1" smtClean="0">
                <a:latin typeface="+mj-lt"/>
              </a:rPr>
              <a:t>Wordpress</a:t>
            </a:r>
            <a:r>
              <a:rPr lang="en-US" sz="4400" dirty="0" smtClean="0">
                <a:latin typeface="+mj-lt"/>
              </a:rPr>
              <a:t> Works</a:t>
            </a:r>
          </a:p>
          <a:p>
            <a:pPr>
              <a:lnSpc>
                <a:spcPct val="100000"/>
              </a:lnSpc>
            </a:pP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65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numCol="1" anchor="ctr"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Free and Open Source Software</a:t>
            </a:r>
          </a:p>
          <a:p>
            <a:r>
              <a:rPr lang="en-US" dirty="0" smtClean="0"/>
              <a:t>CMS ( Content Management System )</a:t>
            </a:r>
          </a:p>
          <a:p>
            <a:r>
              <a:rPr lang="en-US" dirty="0" smtClean="0"/>
              <a:t>Written in PHP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Data Store in MySQL</a:t>
            </a:r>
          </a:p>
          <a:p>
            <a:r>
              <a:rPr lang="en-US" dirty="0" smtClean="0"/>
              <a:t>Presenting Web Page with HTML, CSS,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First released in 2003</a:t>
            </a:r>
          </a:p>
          <a:p>
            <a:r>
              <a:rPr lang="en-US" dirty="0"/>
              <a:t>Matt </a:t>
            </a:r>
            <a:r>
              <a:rPr lang="en-US" dirty="0" smtClean="0"/>
              <a:t>Mullenweg ( Founder of </a:t>
            </a:r>
            <a:r>
              <a:rPr lang="en-US" dirty="0" err="1" smtClean="0"/>
              <a:t>Wordpress</a:t>
            </a:r>
            <a:r>
              <a:rPr lang="en-US" dirty="0" smtClean="0"/>
              <a:t> 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1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numCol="1" anchor="ctr">
            <a:normAutofit/>
          </a:bodyPr>
          <a:lstStyle/>
          <a:p>
            <a:r>
              <a:rPr lang="en-US" dirty="0" smtClean="0"/>
              <a:t>What Can Do With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r>
              <a:rPr lang="en-US" dirty="0" smtClean="0"/>
              <a:t>Mobile App</a:t>
            </a:r>
          </a:p>
          <a:p>
            <a:r>
              <a:rPr lang="en-US" dirty="0" smtClean="0"/>
              <a:t>Desktop App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0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6576" cy="1325563"/>
          </a:xfrm>
        </p:spPr>
        <p:txBody>
          <a:bodyPr vert="horz" numCol="1" anchor="ctr">
            <a:normAutofit/>
          </a:bodyPr>
          <a:lstStyle/>
          <a:p>
            <a:r>
              <a:rPr lang="en-US" dirty="0" smtClean="0"/>
              <a:t>Which Type of Web Site Can </a:t>
            </a:r>
            <a:r>
              <a:rPr lang="en-US" dirty="0" err="1" smtClean="0"/>
              <a:t>Wordpress</a:t>
            </a:r>
            <a:r>
              <a:rPr lang="en-US" dirty="0" smtClean="0"/>
              <a:t> Create?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Business Web Site</a:t>
            </a:r>
          </a:p>
          <a:p>
            <a:r>
              <a:rPr lang="en-US" dirty="0" smtClean="0"/>
              <a:t>Ecommerce Web Site</a:t>
            </a:r>
          </a:p>
          <a:p>
            <a:r>
              <a:rPr lang="en-US" dirty="0" smtClean="0"/>
              <a:t>Portfolio Web Site</a:t>
            </a:r>
          </a:p>
          <a:p>
            <a:r>
              <a:rPr lang="en-US" dirty="0" smtClean="0"/>
              <a:t>Magazine Web Site</a:t>
            </a:r>
          </a:p>
          <a:p>
            <a:r>
              <a:rPr lang="en-US" dirty="0" smtClean="0"/>
              <a:t>Forum Web Site …</a:t>
            </a:r>
          </a:p>
          <a:p>
            <a:r>
              <a:rPr lang="en-US" dirty="0" smtClean="0">
                <a:hlinkClick r:id="rId4"/>
              </a:rPr>
              <a:t>Type of Web Site that </a:t>
            </a:r>
            <a:r>
              <a:rPr lang="en-US" dirty="0" err="1" smtClean="0">
                <a:hlinkClick r:id="rId4"/>
              </a:rPr>
              <a:t>Wordpress</a:t>
            </a:r>
            <a:r>
              <a:rPr lang="en-US" dirty="0" smtClean="0">
                <a:hlinkClick r:id="rId4"/>
              </a:rPr>
              <a:t> can Create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2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numCol="1" anchor="ctr">
            <a:normAutofit/>
          </a:bodyPr>
          <a:lstStyle/>
          <a:p>
            <a:r>
              <a:rPr lang="en-US" dirty="0" smtClean="0"/>
              <a:t>Who Uses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Schools</a:t>
            </a:r>
          </a:p>
          <a:p>
            <a:r>
              <a:rPr lang="en-US" dirty="0" smtClean="0"/>
              <a:t>Non-profits</a:t>
            </a:r>
          </a:p>
          <a:p>
            <a:r>
              <a:rPr lang="en-US" dirty="0"/>
              <a:t>M</a:t>
            </a:r>
            <a:r>
              <a:rPr lang="en-US" dirty="0" smtClean="0"/>
              <a:t>ore than 500 Companies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5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42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numCol="1" anchor="ctr">
            <a:normAutofit/>
          </a:bodyPr>
          <a:lstStyle/>
          <a:p>
            <a:r>
              <a:rPr lang="en-US" dirty="0" smtClean="0"/>
              <a:t>Why you Should use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than 28% of Web is powered by </a:t>
            </a:r>
            <a:r>
              <a:rPr lang="en-US" dirty="0" err="1" smtClean="0"/>
              <a:t>Wordpress</a:t>
            </a:r>
            <a:r>
              <a:rPr lang="en-US" dirty="0" smtClean="0"/>
              <a:t> ( Ref: </a:t>
            </a:r>
            <a:r>
              <a:rPr lang="en-US" dirty="0" smtClean="0">
                <a:hlinkClick r:id="rId4"/>
              </a:rPr>
              <a:t>builtwith</a:t>
            </a:r>
            <a:r>
              <a:rPr lang="en-US" dirty="0" smtClean="0"/>
              <a:t> )</a:t>
            </a:r>
          </a:p>
          <a:p>
            <a:r>
              <a:rPr lang="en-US" dirty="0" smtClean="0"/>
              <a:t>Has a Huge Community</a:t>
            </a:r>
          </a:p>
          <a:p>
            <a:r>
              <a:rPr lang="en-US" dirty="0" smtClean="0"/>
              <a:t>Is Free and Open Source</a:t>
            </a:r>
          </a:p>
          <a:p>
            <a:r>
              <a:rPr lang="en-US" dirty="0" smtClean="0"/>
              <a:t>Easy to Learn and use</a:t>
            </a:r>
          </a:p>
          <a:p>
            <a:r>
              <a:rPr lang="en-US" dirty="0"/>
              <a:t>Functionality of </a:t>
            </a:r>
            <a:r>
              <a:rPr lang="en-US" dirty="0" err="1"/>
              <a:t>Wordpress</a:t>
            </a:r>
            <a:r>
              <a:rPr lang="en-US" dirty="0"/>
              <a:t> can be Extended By Plugins and </a:t>
            </a:r>
            <a:r>
              <a:rPr lang="en-US" dirty="0" smtClean="0"/>
              <a:t>Themes</a:t>
            </a:r>
          </a:p>
          <a:p>
            <a:r>
              <a:rPr lang="en-US" dirty="0" smtClean="0"/>
              <a:t>Search Engine Friendly</a:t>
            </a:r>
          </a:p>
          <a:p>
            <a:r>
              <a:rPr lang="en-US" dirty="0" smtClean="0"/>
              <a:t>Easy to Manage</a:t>
            </a:r>
          </a:p>
          <a:p>
            <a:r>
              <a:rPr lang="en-US" dirty="0" smtClean="0"/>
              <a:t>Safe and Secure</a:t>
            </a:r>
          </a:p>
          <a:p>
            <a:r>
              <a:rPr lang="en-US" dirty="0" smtClean="0"/>
              <a:t>Can Handle Different Media 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1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5" y="-36576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numCol="1" anchor="ctr">
            <a:normAutofit/>
          </a:bodyPr>
          <a:lstStyle/>
          <a:p>
            <a:r>
              <a:rPr lang="en-US" dirty="0" smtClean="0"/>
              <a:t>Famous </a:t>
            </a:r>
            <a:r>
              <a:rPr lang="en-US" dirty="0" err="1" smtClean="0"/>
              <a:t>Wordpress</a:t>
            </a:r>
            <a:r>
              <a:rPr lang="en-US" dirty="0" smtClean="0"/>
              <a:t> Web Sites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Sony Music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Kate Perry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Skype Blog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Obama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VOUGE</a:t>
            </a:r>
            <a:r>
              <a:rPr lang="en-US" dirty="0" smtClean="0"/>
              <a:t> …</a:t>
            </a:r>
          </a:p>
          <a:p>
            <a:r>
              <a:rPr lang="en-US" dirty="0" smtClean="0">
                <a:hlinkClick r:id="rId9"/>
              </a:rPr>
              <a:t>40 Big Name Brands that are Using </a:t>
            </a:r>
            <a:r>
              <a:rPr lang="en-US" dirty="0" err="1">
                <a:hlinkClick r:id="rId9"/>
              </a:rPr>
              <a:t>W</a:t>
            </a:r>
            <a:r>
              <a:rPr lang="en-US" dirty="0" err="1" smtClean="0">
                <a:hlinkClick r:id="rId9"/>
              </a:rPr>
              <a:t>ordpress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7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 vert="horz" numCol="1" anchor="ctr"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Wordpress</a:t>
            </a:r>
            <a:r>
              <a:rPr lang="en-US" dirty="0" smtClean="0"/>
              <a:t> Works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66561" y="2526076"/>
            <a:ext cx="635311" cy="948647"/>
            <a:chOff x="766561" y="2526076"/>
            <a:chExt cx="635311" cy="948647"/>
          </a:xfrm>
        </p:grpSpPr>
        <p:sp>
          <p:nvSpPr>
            <p:cNvPr id="3" name="Oval 2"/>
            <p:cNvSpPr/>
            <p:nvPr/>
          </p:nvSpPr>
          <p:spPr>
            <a:xfrm>
              <a:off x="875210" y="2526076"/>
              <a:ext cx="391886" cy="39188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/>
            <p:cNvSpPr/>
            <p:nvPr/>
          </p:nvSpPr>
          <p:spPr>
            <a:xfrm rot="16200000">
              <a:off x="805836" y="2878687"/>
              <a:ext cx="556761" cy="635311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own Arrow 5"/>
          <p:cNvSpPr/>
          <p:nvPr/>
        </p:nvSpPr>
        <p:spPr>
          <a:xfrm>
            <a:off x="809895" y="3566159"/>
            <a:ext cx="209007" cy="4049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160520" y="3566158"/>
            <a:ext cx="213152" cy="404949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532310" y="4062542"/>
            <a:ext cx="1077686" cy="6270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rowser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266390" y="4683930"/>
            <a:ext cx="2397049" cy="8882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7" name="Curved Up Arrow 16"/>
          <p:cNvSpPr/>
          <p:nvPr/>
        </p:nvSpPr>
        <p:spPr>
          <a:xfrm rot="11786873">
            <a:off x="1460047" y="3772985"/>
            <a:ext cx="2089086" cy="712843"/>
          </a:xfrm>
          <a:prstGeom prst="curvedUpArrow">
            <a:avLst>
              <a:gd name="adj1" fmla="val 25000"/>
              <a:gd name="adj2" fmla="val 50000"/>
              <a:gd name="adj3" fmla="val 4483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475359">
            <a:off x="678053" y="5046399"/>
            <a:ext cx="2002236" cy="816353"/>
          </a:xfrm>
          <a:prstGeom prst="curvedUpArrow">
            <a:avLst>
              <a:gd name="adj1" fmla="val 25000"/>
              <a:gd name="adj2" fmla="val 50000"/>
              <a:gd name="adj3" fmla="val 4204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7589521" y="3861079"/>
            <a:ext cx="1384663" cy="86794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083072" y="2036861"/>
            <a:ext cx="1449977" cy="11584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Wordpress</a:t>
            </a:r>
            <a:r>
              <a:rPr lang="en-US" dirty="0" smtClean="0"/>
              <a:t> Theme &amp; Plugin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2902144">
            <a:off x="9310164" y="2772847"/>
            <a:ext cx="324389" cy="13162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0096971" y="4675383"/>
            <a:ext cx="1246836" cy="1558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r>
              <a:rPr lang="en-US" dirty="0" smtClean="0"/>
              <a:t> Server / MySQL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7422702">
            <a:off x="9264923" y="4393340"/>
            <a:ext cx="311341" cy="1320546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18276992">
            <a:off x="9367134" y="4122906"/>
            <a:ext cx="297750" cy="1230691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8572436" y="5062137"/>
            <a:ext cx="97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9473647" y="4120667"/>
            <a:ext cx="116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Data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8790186" y="2893483"/>
            <a:ext cx="116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51053" y="5451025"/>
            <a:ext cx="11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40" name="Flowchart: Alternate Process 39"/>
          <p:cNvSpPr/>
          <p:nvPr/>
        </p:nvSpPr>
        <p:spPr>
          <a:xfrm>
            <a:off x="6061165" y="1619794"/>
            <a:ext cx="5669280" cy="4846320"/>
          </a:xfrm>
          <a:prstGeom prst="flowChartAlternateProcess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2385433">
            <a:off x="7014256" y="4479371"/>
            <a:ext cx="339634" cy="108093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94651" y="4950823"/>
            <a:ext cx="1356543" cy="259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84852" y="5115088"/>
            <a:ext cx="108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44" name="Left Arrow 43"/>
          <p:cNvSpPr/>
          <p:nvPr/>
        </p:nvSpPr>
        <p:spPr>
          <a:xfrm rot="20456896">
            <a:off x="4458490" y="4309168"/>
            <a:ext cx="1562169" cy="30440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17906" y="3768632"/>
            <a:ext cx="139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8465" y="3793437"/>
            <a:ext cx="139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39596" y="5048128"/>
            <a:ext cx="108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7660270" y="1247416"/>
            <a:ext cx="219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Hosting / Web Server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>
            <a:off x="6126480" y="3749041"/>
            <a:ext cx="1533790" cy="31872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43665" y="3195293"/>
            <a:ext cx="183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HTML, CSS and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3603" y="3557058"/>
            <a:ext cx="56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5819" y="3384258"/>
            <a:ext cx="117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1" grpId="0" animBg="1"/>
      <p:bldP spid="17" grpId="0" animBg="1"/>
      <p:bldP spid="19" grpId="0" animBg="1"/>
      <p:bldP spid="23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/>
      <p:bldP spid="48" grpId="0"/>
      <p:bldP spid="49" grpId="0" animBg="1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264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Wordpress Introduction</vt:lpstr>
      <vt:lpstr>PowerPoint Presentation</vt:lpstr>
      <vt:lpstr>What is Wordpress?</vt:lpstr>
      <vt:lpstr>What Can Do With Wordpress?</vt:lpstr>
      <vt:lpstr>Which Type of Web Site Can Wordpress Create?</vt:lpstr>
      <vt:lpstr>Who Uses Wordpress?</vt:lpstr>
      <vt:lpstr>Why you Should use Wordpress?</vt:lpstr>
      <vt:lpstr>Famous Wordpress Web Sites</vt:lpstr>
      <vt:lpstr>How Wordpress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web server application</dc:title>
  <dc:creator>U Mg Mg</dc:creator>
  <cp:lastModifiedBy>U Mg Mg</cp:lastModifiedBy>
  <cp:revision>44</cp:revision>
  <dcterms:created xsi:type="dcterms:W3CDTF">2018-05-09T21:27:26Z</dcterms:created>
  <dcterms:modified xsi:type="dcterms:W3CDTF">2018-05-10T10:00:00Z</dcterms:modified>
</cp:coreProperties>
</file>