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00" userDrawn="1">
          <p15:clr>
            <a:srgbClr val="A4A3A4"/>
          </p15:clr>
        </p15:guide>
        <p15:guide id="2" pos="5064" userDrawn="1">
          <p15:clr>
            <a:srgbClr val="A4A3A4"/>
          </p15:clr>
        </p15:guide>
        <p15:guide id="3" pos="3456" userDrawn="1">
          <p15:clr>
            <a:srgbClr val="A4A3A4"/>
          </p15:clr>
        </p15:guide>
        <p15:guide id="4" pos="528" userDrawn="1">
          <p15:clr>
            <a:srgbClr val="A4A3A4"/>
          </p15:clr>
        </p15:guide>
        <p15:guide id="5" pos="6048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pos="2400"/>
        <p:guide pos="5064"/>
        <p:guide pos="3456"/>
        <p:guide pos="528"/>
        <p:guide pos="60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1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4C96-6935-4C2E-AC97-F76EDE511C1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8DE3-DCB8-40D0-B884-D4C7FF2E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23" y="-209006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11353800" cy="6858000"/>
          </a:xfrm>
        </p:spPr>
        <p:txBody>
          <a:bodyPr anchor="ctr"/>
          <a:lstStyle/>
          <a:p>
            <a:pPr algn="l"/>
            <a:r>
              <a:rPr lang="en-US" dirty="0"/>
              <a:t>Installing </a:t>
            </a:r>
            <a:r>
              <a:rPr lang="en-US" dirty="0" err="1"/>
              <a:t>Wordpress</a:t>
            </a:r>
            <a:br>
              <a:rPr lang="en-US" dirty="0"/>
            </a:br>
            <a:r>
              <a:rPr lang="en-US" dirty="0"/>
              <a:t>Manually</a:t>
            </a:r>
          </a:p>
        </p:txBody>
      </p:sp>
    </p:spTree>
    <p:extLst>
      <p:ext uri="{BB962C8B-B14F-4D97-AF65-F5344CB8AC3E}">
        <p14:creationId xmlns:p14="http://schemas.microsoft.com/office/powerpoint/2010/main" val="40786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23" y="-209006"/>
            <a:ext cx="6858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Get Started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Wordpress.com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Hosting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Wordpress</a:t>
            </a:r>
            <a:r>
              <a:rPr lang="en-US" dirty="0"/>
              <a:t> on Computer ( wordpress.org )</a:t>
            </a:r>
          </a:p>
        </p:txBody>
      </p:sp>
    </p:spTree>
    <p:extLst>
      <p:ext uri="{BB962C8B-B14F-4D97-AF65-F5344CB8AC3E}">
        <p14:creationId xmlns:p14="http://schemas.microsoft.com/office/powerpoint/2010/main" val="198836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23" y="-209006"/>
            <a:ext cx="6858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Apache / Nginx Web Server</a:t>
            </a:r>
          </a:p>
          <a:p>
            <a:r>
              <a:rPr lang="en-US" dirty="0"/>
              <a:t>Text Editor ( Sublime text, Atom, Bracket )</a:t>
            </a:r>
          </a:p>
          <a:p>
            <a:r>
              <a:rPr lang="en-US" dirty="0"/>
              <a:t>IDE ( </a:t>
            </a:r>
            <a:r>
              <a:rPr lang="en-US" dirty="0" err="1"/>
              <a:t>PHPStorm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46309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350995"/>
            <a:ext cx="3729446" cy="82391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+mj-lt"/>
              </a:rPr>
              <a:t>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1520" y="2849349"/>
            <a:ext cx="2997927" cy="3684588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WAMP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XAMPP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MAMP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870708" y="1350995"/>
            <a:ext cx="4074523" cy="82391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+mj-lt"/>
              </a:rPr>
              <a:t>Mac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489495" y="2850995"/>
            <a:ext cx="2588623" cy="3684588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XAMPP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LAMP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01986" y="1350995"/>
            <a:ext cx="408783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atin typeface="+mj-lt"/>
              </a:rPr>
              <a:t>Linux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381897" y="2849349"/>
            <a:ext cx="257882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XAMPP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MAMP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1623" y="0"/>
            <a:ext cx="156754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60723" y="0"/>
            <a:ext cx="156754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0658" y="2925146"/>
            <a:ext cx="367085" cy="365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41" y="3429000"/>
            <a:ext cx="362902" cy="365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12" y="2925146"/>
            <a:ext cx="362902" cy="3657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57" y="2925146"/>
            <a:ext cx="362902" cy="365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58" y="3932854"/>
            <a:ext cx="365760" cy="3657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54" y="3429000"/>
            <a:ext cx="365760" cy="3657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299" y="3429000"/>
            <a:ext cx="365760" cy="3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/>
              <a:t>Download </a:t>
            </a:r>
            <a:r>
              <a:rPr lang="en-US" dirty="0" err="1"/>
              <a:t>Wordpress</a:t>
            </a:r>
            <a:r>
              <a:rPr lang="en-US" dirty="0"/>
              <a:t> From wordpress.org</a:t>
            </a:r>
          </a:p>
        </p:txBody>
      </p:sp>
    </p:spTree>
    <p:extLst>
      <p:ext uri="{BB962C8B-B14F-4D97-AF65-F5344CB8AC3E}">
        <p14:creationId xmlns:p14="http://schemas.microsoft.com/office/powerpoint/2010/main" val="12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/>
              <a:t>Put </a:t>
            </a:r>
            <a:r>
              <a:rPr lang="en-US" dirty="0" err="1"/>
              <a:t>wordpress</a:t>
            </a:r>
            <a:r>
              <a:rPr lang="en-US" dirty="0"/>
              <a:t> files into localhost directory</a:t>
            </a:r>
          </a:p>
        </p:txBody>
      </p:sp>
    </p:spTree>
    <p:extLst>
      <p:ext uri="{BB962C8B-B14F-4D97-AF65-F5344CB8AC3E}">
        <p14:creationId xmlns:p14="http://schemas.microsoft.com/office/powerpoint/2010/main" val="223413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9AE-2832-498E-90B1-EB0AD6E0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Root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4069-9A6C-40F4-956A-42CE00B4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htdocs</a:t>
            </a:r>
            <a:endParaRPr lang="en-US" dirty="0"/>
          </a:p>
          <a:p>
            <a:r>
              <a:rPr lang="en-US" dirty="0"/>
              <a:t>www</a:t>
            </a:r>
          </a:p>
          <a:p>
            <a:r>
              <a:rPr lang="en-US" dirty="0" err="1"/>
              <a:t>public_html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/>
              <a:t>Type Localhost URL in Browser</a:t>
            </a:r>
          </a:p>
        </p:txBody>
      </p:sp>
    </p:spTree>
    <p:extLst>
      <p:ext uri="{BB962C8B-B14F-4D97-AF65-F5344CB8AC3E}">
        <p14:creationId xmlns:p14="http://schemas.microsoft.com/office/powerpoint/2010/main" val="294646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/>
              <a:t>Creating a </a:t>
            </a:r>
            <a:r>
              <a:rPr lang="en-US" dirty="0" err="1"/>
              <a:t>DataBase</a:t>
            </a:r>
            <a:r>
              <a:rPr lang="en-US" dirty="0"/>
              <a:t> in phpMyAdmin</a:t>
            </a:r>
          </a:p>
        </p:txBody>
      </p:sp>
    </p:spTree>
    <p:extLst>
      <p:ext uri="{BB962C8B-B14F-4D97-AF65-F5344CB8AC3E}">
        <p14:creationId xmlns:p14="http://schemas.microsoft.com/office/powerpoint/2010/main" val="136592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Installing Wordpress Manually</vt:lpstr>
      <vt:lpstr>Ways to Get Started</vt:lpstr>
      <vt:lpstr>Necessary Software</vt:lpstr>
      <vt:lpstr>PowerPoint Presentation</vt:lpstr>
      <vt:lpstr>Download Wordpress From wordpress.org</vt:lpstr>
      <vt:lpstr>Put wordpress files into localhost directory</vt:lpstr>
      <vt:lpstr>Document Root Folder</vt:lpstr>
      <vt:lpstr>Type Localhost URL in Browser</vt:lpstr>
      <vt:lpstr>Creating a DataBase in phpMyAdmin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Wordpress</dc:title>
  <dc:creator>U Mg Mg</dc:creator>
  <cp:lastModifiedBy>U Mg Mg</cp:lastModifiedBy>
  <cp:revision>20</cp:revision>
  <dcterms:created xsi:type="dcterms:W3CDTF">2018-05-11T04:43:45Z</dcterms:created>
  <dcterms:modified xsi:type="dcterms:W3CDTF">2018-05-12T22:30:26Z</dcterms:modified>
</cp:coreProperties>
</file>