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8" r:id="rId4"/>
    <p:sldId id="266" r:id="rId5"/>
    <p:sldId id="261" r:id="rId6"/>
    <p:sldId id="260" r:id="rId7"/>
    <p:sldId id="264" r:id="rId8"/>
    <p:sldId id="263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DB86-C2B2-4C0A-BE3A-9E271A736DB1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Building a </a:t>
            </a:r>
            <a:r>
              <a:rPr lang="en-US" dirty="0" err="1"/>
              <a:t>Broucher</a:t>
            </a:r>
            <a:r>
              <a:rPr lang="en-US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20604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Creating Navigation &amp; sidebar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Configure Contact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Configure Google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Configure Google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</a:t>
            </a:r>
            <a:r>
              <a:rPr lang="en-US" dirty="0" err="1" smtClean="0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Website URL</a:t>
            </a:r>
          </a:p>
          <a:p>
            <a:r>
              <a:rPr lang="en-US" dirty="0" smtClean="0"/>
              <a:t>Changing User Name</a:t>
            </a:r>
          </a:p>
          <a:p>
            <a:r>
              <a:rPr lang="en-US" dirty="0" smtClean="0"/>
              <a:t>Editing functions.php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dirty="0" err="1" smtClean="0"/>
              <a:t>Wordpress</a:t>
            </a:r>
            <a:r>
              <a:rPr lang="en-US" dirty="0" smtClean="0"/>
              <a:t> Files &amp; </a:t>
            </a:r>
            <a:r>
              <a:rPr lang="en-US" dirty="0" err="1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err="1" smtClean="0"/>
              <a:t>Wordpress</a:t>
            </a:r>
            <a:r>
              <a:rPr lang="en-US" dirty="0" smtClean="0"/>
              <a:t>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Configure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368341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Generating </a:t>
            </a:r>
            <a:r>
              <a:rPr lang="en-US" dirty="0"/>
              <a:t>Salt Key</a:t>
            </a:r>
          </a:p>
        </p:txBody>
      </p:sp>
    </p:spTree>
    <p:extLst>
      <p:ext uri="{BB962C8B-B14F-4D97-AF65-F5344CB8AC3E}">
        <p14:creationId xmlns:p14="http://schemas.microsoft.com/office/powerpoint/2010/main" val="13357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Some Plugins</a:t>
            </a:r>
          </a:p>
        </p:txBody>
      </p:sp>
    </p:spTree>
    <p:extLst>
      <p:ext uri="{BB962C8B-B14F-4D97-AF65-F5344CB8AC3E}">
        <p14:creationId xmlns:p14="http://schemas.microsoft.com/office/powerpoint/2010/main" val="79263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D24-392A-4D80-837A-E3123656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Contact Form </a:t>
            </a:r>
            <a:r>
              <a:rPr lang="en-US" sz="4000" dirty="0" smtClean="0">
                <a:latin typeface="+mj-lt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+mj-lt"/>
              </a:rPr>
              <a:t>WP Mail SMTP</a:t>
            </a:r>
            <a:endParaRPr lang="en-US" sz="4000" dirty="0">
              <a:latin typeface="+mj-lt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Email Protection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</a:t>
            </a:r>
            <a:r>
              <a:rPr lang="en-US" sz="4000" dirty="0" smtClean="0">
                <a:latin typeface="+mj-lt"/>
              </a:rPr>
              <a:t>Maps</a:t>
            </a:r>
            <a:endParaRPr lang="en-US" sz="4000" dirty="0">
              <a:latin typeface="+mj-lt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</a:t>
            </a:r>
            <a:r>
              <a:rPr lang="en-US" sz="4000" dirty="0" smtClean="0">
                <a:latin typeface="+mj-lt"/>
              </a:rPr>
              <a:t>Analytics</a:t>
            </a:r>
            <a:endParaRPr lang="en-US" sz="4000" dirty="0">
              <a:latin typeface="+mj-lt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57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Static Home Page &amp;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2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60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a Broucher Site</vt:lpstr>
      <vt:lpstr>Installing Wordpress</vt:lpstr>
      <vt:lpstr>Explore Wordpress Files &amp; DataBase</vt:lpstr>
      <vt:lpstr>Wordpress Defaults</vt:lpstr>
      <vt:lpstr>Configure Default Settings</vt:lpstr>
      <vt:lpstr>Generating Salt Key</vt:lpstr>
      <vt:lpstr>Installing Some Plugins</vt:lpstr>
      <vt:lpstr>PowerPoint Presentation</vt:lpstr>
      <vt:lpstr>Static Home Page &amp; Posts</vt:lpstr>
      <vt:lpstr>Creating Navigation &amp; sidebar</vt:lpstr>
      <vt:lpstr>Configure Contact Form</vt:lpstr>
      <vt:lpstr>Configure Google Maps</vt:lpstr>
      <vt:lpstr>Configure Google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Broucher Site</dc:title>
  <dc:creator>U Mg Mg</dc:creator>
  <cp:lastModifiedBy>Min Thet Naing</cp:lastModifiedBy>
  <cp:revision>16</cp:revision>
  <dcterms:created xsi:type="dcterms:W3CDTF">2018-05-13T06:52:06Z</dcterms:created>
  <dcterms:modified xsi:type="dcterms:W3CDTF">2018-05-21T07:08:49Z</dcterms:modified>
</cp:coreProperties>
</file>