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8" r:id="rId4"/>
    <p:sldId id="266" r:id="rId5"/>
    <p:sldId id="261" r:id="rId6"/>
    <p:sldId id="260" r:id="rId7"/>
    <p:sldId id="264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801"/>
    <a:srgbClr val="E84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FB80-94AD-4CC3-B139-3361153CA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3F92D-7CDA-4777-900D-9F824B606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20D4-03CA-46D3-8DC7-58F32EF9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4EAE-465B-401E-A334-06B59596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2ED7-DA22-49F2-A367-98525043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8B1C-8A59-485C-853F-59E8E810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5CE68-6D94-4057-AFDD-4AD5F0E9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77374-8A77-4D8D-A9E9-ABC034C8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B92F-2942-4969-A78D-8929DF9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414EE-5DD0-4F37-981E-2CBAE95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A27BA-5271-47B1-BCA5-929BF06F4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F93CB-C0DD-4701-A727-96648E0E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DC61-01BB-4539-8C52-7078ADA8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2442-AC70-4C6C-AA09-623B936C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0039-8C24-41D6-B996-F28E59D6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3399-9F0D-4740-9944-2B874E59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4B72-9E66-4FB0-B4DA-26FE88FA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E4C6-5A8E-4A7A-AFF5-97AF40F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6B85-EE8C-4933-8BC6-8F0E28C3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15E-4E28-409C-8C54-BADC5EE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DA44-ED1E-47E9-A3F7-737059A3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A468-BB49-4962-9371-0B8A4222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6E07-6DD5-4E83-9D0B-F43FC43D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D042-FC85-45A4-A693-6C3E7222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A953-77B9-40AD-9575-87DE4238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BAE-9493-45F6-B7A1-FE065843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7489-8BE4-4582-9ABB-DD0F80A18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B456-9A18-4D80-95CC-01D8717F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69BC-3D5C-4C4D-9DC2-55A992C6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05B7-8C91-47D6-BC2C-FFC4DBCA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4D8C8-0F85-45FA-BE15-91EEED2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A1F-5DFF-42E9-A455-D5D4D01F3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4DDB-B805-4977-9190-3F5C9DF1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07BAB-CDA8-40E4-9E4A-E5DB6AEFC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ABD7E-E369-4926-87EC-BB40B393C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FBC8-3F80-4018-826B-326A1C4F6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92D66-DE1F-49AC-B157-839364F7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C2873-5CEA-407C-B895-D5B25D0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C96DF-6240-4178-A728-25163238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3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0FE-9809-4BE4-913E-7268AFA8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810D0-CA00-447E-ADB1-ADE5D42A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86E6-5D78-4444-8A75-73F897F5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E65C-F18A-44C9-A5EE-F91CCC43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3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0A5F3-74E3-4A69-9ADB-67272DF7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F1832-DA21-4513-B7B7-E527B291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2C91-C436-43CB-9767-B48BD555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65F2-D3FC-412B-BE46-B8A4634B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7A9-9C5C-4218-8AB5-AE3071EA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FDB-C94E-4284-9EF7-903918AE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174E0-F795-42BC-9165-E923BB7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9ADC5-7F04-4163-B221-191DCC81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CD70-027C-498E-9591-8F36A0B1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1EA-0D55-4473-940E-F4E62CE5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AA702-ACC5-43E8-91E2-80765C255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C8D2-EF15-4E69-83A9-CB79972E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5DE3D-98F4-4349-9E25-465E0854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2C7B-FEBB-4B33-A144-01C3CA16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4E2D-16E6-42FA-861D-A0DE5524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51997-4A7C-4B2B-9FFC-6F20A295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AF12C-8158-4FA6-9199-4F4B5245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6CDF-989C-46DE-977A-3FD5E4C1A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DB86-C2B2-4C0A-BE3A-9E271A736DB1}" type="datetimeFigureOut">
              <a:rPr lang="en-US" smtClean="0"/>
              <a:pPr/>
              <a:t>5/25/2018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AC11-57A1-4908-9E35-15F40D76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207AC-4BB4-454C-B223-CFC1782DF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A202A-53FC-4E0D-A26D-233109C5BB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ttings/security/lesssecureapps" TargetMode="External"/><Relationship Id="rId2" Type="http://schemas.openxmlformats.org/officeDocument/2006/relationships/hyperlink" Target="https://myaccount.google.com/signinoptions/two-step-verific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developers.google.com/apis/dashboar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nalytics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Building a </a:t>
            </a:r>
            <a:r>
              <a:rPr lang="en-US" dirty="0" err="1"/>
              <a:t>Broucher</a:t>
            </a:r>
            <a:r>
              <a:rPr lang="en-US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20604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Creating Navigation &amp; sidebar</a:t>
            </a:r>
          </a:p>
        </p:txBody>
      </p:sp>
    </p:spTree>
    <p:extLst>
      <p:ext uri="{BB962C8B-B14F-4D97-AF65-F5344CB8AC3E}">
        <p14:creationId xmlns:p14="http://schemas.microsoft.com/office/powerpoint/2010/main" val="27234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Contact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37A31-60EC-4B7C-BE23-837809E2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</a:t>
            </a:r>
            <a:r>
              <a:rPr lang="en-US" dirty="0">
                <a:hlinkClick r:id="rId2"/>
              </a:rPr>
              <a:t>Google Account Two Step Verification Off</a:t>
            </a:r>
            <a:endParaRPr lang="en-US" dirty="0"/>
          </a:p>
          <a:p>
            <a:r>
              <a:rPr lang="en-US" dirty="0"/>
              <a:t>Make </a:t>
            </a:r>
            <a:r>
              <a:rPr lang="en-US" dirty="0">
                <a:hlinkClick r:id="rId3"/>
              </a:rPr>
              <a:t>Google Account Less Secure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6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Configure 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56E8-EC35-408F-8865-19ABFBE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https://console.developers.google.com/apis/dashboard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9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anchor="ctr"/>
          <a:lstStyle/>
          <a:p>
            <a:pPr algn="ctr"/>
            <a:r>
              <a:rPr lang="en-US" dirty="0"/>
              <a:t>Configure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22939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do with Google Analytics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8531"/>
            <a:ext cx="3303706" cy="227129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141905" y="4024180"/>
            <a:ext cx="1643731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636" y="3727285"/>
            <a:ext cx="1995766" cy="871659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4141906" y="4163115"/>
            <a:ext cx="164373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41905" y="4332932"/>
            <a:ext cx="164373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81402" y="4024180"/>
            <a:ext cx="1643731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81401" y="4163114"/>
            <a:ext cx="164373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81400" y="4306807"/>
            <a:ext cx="1643731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31" y="3041803"/>
            <a:ext cx="2071166" cy="21180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951807" y="5272058"/>
            <a:ext cx="30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Analyse</a:t>
            </a:r>
            <a:r>
              <a:rPr lang="en-US" dirty="0" smtClean="0"/>
              <a:t> </a:t>
            </a:r>
            <a:r>
              <a:rPr lang="en-US" dirty="0" err="1" smtClean="0"/>
              <a:t>Geogrphical</a:t>
            </a:r>
            <a:r>
              <a:rPr lang="en-US" dirty="0" smtClean="0"/>
              <a:t> Sale Data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53308" y="5272058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Merchandise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1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392081"/>
            <a:ext cx="8764423" cy="606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Kinds of Businesses Can </a:t>
            </a:r>
            <a:r>
              <a:rPr lang="en-US" dirty="0"/>
              <a:t>B</a:t>
            </a:r>
            <a:r>
              <a:rPr lang="en-US" dirty="0" smtClean="0"/>
              <a:t>enefit From Digital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Publishers can used it to create a loyal, highly-engaged audience and to better align on-site advertising with user interests.</a:t>
            </a:r>
          </a:p>
          <a:p>
            <a:r>
              <a:rPr lang="en-US" dirty="0" smtClean="0"/>
              <a:t>Ecommerce businesses can use digital analytics to understand their customers online purchasing behavior and better market their products and services.</a:t>
            </a:r>
          </a:p>
          <a:p>
            <a:r>
              <a:rPr lang="en-US" dirty="0" smtClean="0"/>
              <a:t>Lead generation sites can collect user information for sales teams to connect with potential leads.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+mj-lt"/>
              </a:rPr>
              <a:t>Digital Analytics can collect user behavioral data from a variety of systems such as –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Apps</a:t>
            </a:r>
          </a:p>
          <a:p>
            <a:r>
              <a:rPr lang="en-US" dirty="0" smtClean="0"/>
              <a:t>Online point-of-sales systems</a:t>
            </a:r>
          </a:p>
          <a:p>
            <a:r>
              <a:rPr lang="en-US" dirty="0" smtClean="0"/>
              <a:t>Video Game Consoles</a:t>
            </a:r>
          </a:p>
          <a:p>
            <a:r>
              <a:rPr lang="en-US" dirty="0" smtClean="0"/>
              <a:t>Customer Relationship Management Systems</a:t>
            </a:r>
          </a:p>
          <a:p>
            <a:r>
              <a:rPr lang="en-US" dirty="0" smtClean="0"/>
              <a:t>Internet-connected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Google Analytics?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Analytics is a platform that collects data and compiles it into useful reports.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track a Web 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Google Analytics Account (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analytics.google.com</a:t>
            </a:r>
            <a:r>
              <a:rPr lang="en-US" dirty="0" smtClean="0"/>
              <a:t> )</a:t>
            </a:r>
          </a:p>
          <a:p>
            <a:r>
              <a:rPr lang="en-US" dirty="0" smtClean="0"/>
              <a:t>Add a small piece of </a:t>
            </a:r>
            <a:r>
              <a:rPr lang="en-US" dirty="0" err="1" smtClean="0"/>
              <a:t>javascript</a:t>
            </a:r>
            <a:r>
              <a:rPr lang="en-US" dirty="0" smtClean="0"/>
              <a:t> tracking code to each page on your site.</a:t>
            </a:r>
          </a:p>
        </p:txBody>
      </p:sp>
    </p:spTree>
    <p:extLst>
      <p:ext uri="{BB962C8B-B14F-4D97-AF65-F5344CB8AC3E}">
        <p14:creationId xmlns:p14="http://schemas.microsoft.com/office/powerpoint/2010/main" val="329547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</a:t>
            </a:r>
            <a:r>
              <a:rPr lang="en-US" dirty="0" err="1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can collect Tracking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2692" cy="4351338"/>
          </a:xfrm>
        </p:spPr>
        <p:txBody>
          <a:bodyPr/>
          <a:lstStyle/>
          <a:p>
            <a:r>
              <a:rPr lang="en-US" dirty="0" smtClean="0"/>
              <a:t>Browser Language</a:t>
            </a:r>
          </a:p>
          <a:p>
            <a:r>
              <a:rPr lang="en-US" dirty="0" smtClean="0"/>
              <a:t>Type of Browser ( Chrome or Safari )</a:t>
            </a:r>
          </a:p>
          <a:p>
            <a:r>
              <a:rPr lang="en-US" dirty="0" smtClean="0"/>
              <a:t>Device and Operating System</a:t>
            </a:r>
          </a:p>
          <a:p>
            <a:r>
              <a:rPr lang="en-US" dirty="0" smtClean="0"/>
              <a:t>Traffic Source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( Search Engine, Advertisement, Email Marketing Campaign )</a:t>
            </a:r>
          </a:p>
        </p:txBody>
      </p:sp>
    </p:spTree>
    <p:extLst>
      <p:ext uri="{BB962C8B-B14F-4D97-AF65-F5344CB8AC3E}">
        <p14:creationId xmlns:p14="http://schemas.microsoft.com/office/powerpoint/2010/main" val="32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Website URL</a:t>
            </a:r>
          </a:p>
          <a:p>
            <a:r>
              <a:rPr lang="en-US" dirty="0"/>
              <a:t>Changing User Name</a:t>
            </a:r>
          </a:p>
          <a:p>
            <a:r>
              <a:rPr lang="en-US" dirty="0"/>
              <a:t>Editing functions.php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</a:t>
            </a:r>
            <a:r>
              <a:rPr lang="en-US" dirty="0" err="1"/>
              <a:t>Wordpress</a:t>
            </a:r>
            <a:r>
              <a:rPr lang="en-US" dirty="0"/>
              <a:t> Files &amp; </a:t>
            </a:r>
            <a:r>
              <a:rPr lang="en-US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 err="1"/>
              <a:t>Wordpress</a:t>
            </a:r>
            <a:r>
              <a:rPr lang="en-US" dirty="0"/>
              <a:t> Defaults</a:t>
            </a:r>
          </a:p>
        </p:txBody>
      </p:sp>
    </p:spTree>
    <p:extLst>
      <p:ext uri="{BB962C8B-B14F-4D97-AF65-F5344CB8AC3E}">
        <p14:creationId xmlns:p14="http://schemas.microsoft.com/office/powerpoint/2010/main" val="191862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Configure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368341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Generating Salt Key</a:t>
            </a:r>
          </a:p>
        </p:txBody>
      </p:sp>
    </p:spTree>
    <p:extLst>
      <p:ext uri="{BB962C8B-B14F-4D97-AF65-F5344CB8AC3E}">
        <p14:creationId xmlns:p14="http://schemas.microsoft.com/office/powerpoint/2010/main" val="133577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Installing Some Plugins</a:t>
            </a:r>
          </a:p>
        </p:txBody>
      </p:sp>
    </p:spTree>
    <p:extLst>
      <p:ext uri="{BB962C8B-B14F-4D97-AF65-F5344CB8AC3E}">
        <p14:creationId xmlns:p14="http://schemas.microsoft.com/office/powerpoint/2010/main" val="79263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24-392A-4D80-837A-E3123656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Contact Form 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WP Mail SMTP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Email Protection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Maps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latin typeface="+mj-lt"/>
              </a:rPr>
              <a:t>Google Analytics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57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dirty="0"/>
              <a:t>Static Home Page &amp; Posts</a:t>
            </a:r>
          </a:p>
        </p:txBody>
      </p:sp>
    </p:spTree>
    <p:extLst>
      <p:ext uri="{BB962C8B-B14F-4D97-AF65-F5344CB8AC3E}">
        <p14:creationId xmlns:p14="http://schemas.microsoft.com/office/powerpoint/2010/main" val="151262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270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Building a Broucher Site</vt:lpstr>
      <vt:lpstr>Installing Wordpress</vt:lpstr>
      <vt:lpstr>Explore Wordpress Files &amp; DataBase</vt:lpstr>
      <vt:lpstr>Wordpress Defaults</vt:lpstr>
      <vt:lpstr>Configure Default Settings</vt:lpstr>
      <vt:lpstr>Generating Salt Key</vt:lpstr>
      <vt:lpstr>Installing Some Plugins</vt:lpstr>
      <vt:lpstr>PowerPoint Presentation</vt:lpstr>
      <vt:lpstr>Static Home Page &amp; Posts</vt:lpstr>
      <vt:lpstr>Creating Navigation &amp; sidebar</vt:lpstr>
      <vt:lpstr>Configure Contact Form</vt:lpstr>
      <vt:lpstr>Configure Google Maps</vt:lpstr>
      <vt:lpstr>Configure Google Analytics</vt:lpstr>
      <vt:lpstr>What can do with Google Analytics?</vt:lpstr>
      <vt:lpstr>PowerPoint Presentation</vt:lpstr>
      <vt:lpstr>Different Kinds of Businesses Can Benefit From Digital Analytics</vt:lpstr>
      <vt:lpstr>PowerPoint Presentation</vt:lpstr>
      <vt:lpstr>What is Google Analytics?</vt:lpstr>
      <vt:lpstr>How to track a Web Site?</vt:lpstr>
      <vt:lpstr>What data can collect Tracking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Broucher Site</dc:title>
  <dc:creator>U Mg Mg</dc:creator>
  <cp:lastModifiedBy>Min Thet Naing</cp:lastModifiedBy>
  <cp:revision>36</cp:revision>
  <dcterms:created xsi:type="dcterms:W3CDTF">2018-05-13T06:52:06Z</dcterms:created>
  <dcterms:modified xsi:type="dcterms:W3CDTF">2018-05-25T16:50:26Z</dcterms:modified>
</cp:coreProperties>
</file>