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8" r:id="rId4"/>
    <p:sldId id="266" r:id="rId5"/>
    <p:sldId id="261" r:id="rId6"/>
    <p:sldId id="260" r:id="rId7"/>
    <p:sldId id="264" r:id="rId8"/>
    <p:sldId id="263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ttings/security/lesssecureapps" TargetMode="External"/><Relationship Id="rId2" Type="http://schemas.openxmlformats.org/officeDocument/2006/relationships/hyperlink" Target="https://myaccount.google.com/signinoptions/two-step-verif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apis/dashboar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nalytics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Building a </a:t>
            </a:r>
            <a:r>
              <a:rPr lang="en-US" dirty="0" err="1"/>
              <a:t>Broucher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2060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Creating Navigation &amp; sidebar</a:t>
            </a:r>
          </a:p>
        </p:txBody>
      </p:sp>
    </p:spTree>
    <p:extLst>
      <p:ext uri="{BB962C8B-B14F-4D97-AF65-F5344CB8AC3E}">
        <p14:creationId xmlns:p14="http://schemas.microsoft.com/office/powerpoint/2010/main" val="27234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7A31-60EC-4B7C-BE23-837809E2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hlinkClick r:id="rId2"/>
              </a:rPr>
              <a:t>Google Account Two Step Verification Off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>
                <a:hlinkClick r:id="rId3"/>
              </a:rPr>
              <a:t>Google Account Less Secure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56E8-EC35-408F-8865-19ABFBE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https://console.developers.google.com/apis/dashboard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Google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http://analytics.google.com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</a:t>
            </a:r>
            <a:r>
              <a:rPr lang="en-US" dirty="0" err="1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Website URL</a:t>
            </a:r>
          </a:p>
          <a:p>
            <a:r>
              <a:rPr lang="en-US" dirty="0"/>
              <a:t>Changing User Name</a:t>
            </a:r>
          </a:p>
          <a:p>
            <a:r>
              <a:rPr lang="en-US" dirty="0"/>
              <a:t>Editing functions.php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Wordpress</a:t>
            </a:r>
            <a:r>
              <a:rPr lang="en-US" dirty="0"/>
              <a:t> Files &amp; </a:t>
            </a:r>
            <a:r>
              <a:rPr lang="en-U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err="1"/>
              <a:t>Wordpress</a:t>
            </a:r>
            <a:r>
              <a:rPr lang="en-US" dirty="0"/>
              <a:t> Defaults</a:t>
            </a:r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Configure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36834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Generating Salt Key</a:t>
            </a:r>
          </a:p>
        </p:txBody>
      </p:sp>
    </p:spTree>
    <p:extLst>
      <p:ext uri="{BB962C8B-B14F-4D97-AF65-F5344CB8AC3E}">
        <p14:creationId xmlns:p14="http://schemas.microsoft.com/office/powerpoint/2010/main" val="13357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Some Plugins</a:t>
            </a:r>
          </a:p>
        </p:txBody>
      </p:sp>
    </p:spTree>
    <p:extLst>
      <p:ext uri="{BB962C8B-B14F-4D97-AF65-F5344CB8AC3E}">
        <p14:creationId xmlns:p14="http://schemas.microsoft.com/office/powerpoint/2010/main" val="7926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24-392A-4D80-837A-E3123656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Contact Form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WP Mail SMTP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Email Protection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Maps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Analytics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57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Static Home Page &amp; Posts</a:t>
            </a:r>
          </a:p>
        </p:txBody>
      </p:sp>
    </p:spTree>
    <p:extLst>
      <p:ext uri="{BB962C8B-B14F-4D97-AF65-F5344CB8AC3E}">
        <p14:creationId xmlns:p14="http://schemas.microsoft.com/office/powerpoint/2010/main" val="15126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a Broucher Site</vt:lpstr>
      <vt:lpstr>Installing Wordpress</vt:lpstr>
      <vt:lpstr>Explore Wordpress Files &amp; DataBase</vt:lpstr>
      <vt:lpstr>Wordpress Defaults</vt:lpstr>
      <vt:lpstr>Configure Default Settings</vt:lpstr>
      <vt:lpstr>Generating Salt Key</vt:lpstr>
      <vt:lpstr>Installing Some Plugins</vt:lpstr>
      <vt:lpstr>PowerPoint Presentation</vt:lpstr>
      <vt:lpstr>Static Home Page &amp; Posts</vt:lpstr>
      <vt:lpstr>Creating Navigation &amp; sidebar</vt:lpstr>
      <vt:lpstr>Configure Contact Form</vt:lpstr>
      <vt:lpstr>Configure Google Maps</vt:lpstr>
      <vt:lpstr>Configure Google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Broucher Site</dc:title>
  <dc:creator>U Mg Mg</dc:creator>
  <cp:lastModifiedBy>Min Thet Naing</cp:lastModifiedBy>
  <cp:revision>26</cp:revision>
  <dcterms:created xsi:type="dcterms:W3CDTF">2018-05-13T06:52:06Z</dcterms:created>
  <dcterms:modified xsi:type="dcterms:W3CDTF">2018-05-24T23:01:54Z</dcterms:modified>
</cp:coreProperties>
</file>