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61" r:id="rId12"/>
    <p:sldId id="258" r:id="rId13"/>
    <p:sldId id="259" r:id="rId14"/>
    <p:sldId id="260" r:id="rId15"/>
    <p:sldId id="263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9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72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42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9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12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05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2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06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0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99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61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tools.dynamicdrive.com/passwo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err="1"/>
              <a:t>Wordpress</a:t>
            </a:r>
            <a:r>
              <a:rPr lang="en-US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235746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6CE9-CB68-4A3E-ACC6-8A504A70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2CC4-001E-475E-B697-36ED78E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WP All In One Migration Plugin</a:t>
            </a:r>
          </a:p>
          <a:p>
            <a:r>
              <a:rPr lang="en-US" dirty="0"/>
              <a:t>Manual Backup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Change the Default “admin” username</a:t>
            </a:r>
          </a:p>
        </p:txBody>
      </p:sp>
    </p:spTree>
    <p:extLst>
      <p:ext uri="{BB962C8B-B14F-4D97-AF65-F5344CB8AC3E}">
        <p14:creationId xmlns:p14="http://schemas.microsoft.com/office/powerpoint/2010/main" val="359422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File Editing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the following code in your </a:t>
            </a:r>
            <a:r>
              <a:rPr lang="en-US" dirty="0" err="1">
                <a:solidFill>
                  <a:srgbClr val="FF0000"/>
                </a:solidFill>
              </a:rPr>
              <a:t>wp-config.php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Disallow file edit</a:t>
            </a:r>
          </a:p>
          <a:p>
            <a:pPr marL="0" indent="0">
              <a:buNone/>
            </a:pPr>
            <a:r>
              <a:rPr lang="en-US" dirty="0"/>
              <a:t>define( 'DISALLOW_FILE_EDIT', true );</a:t>
            </a:r>
          </a:p>
        </p:txBody>
      </p:sp>
    </p:spTree>
    <p:extLst>
      <p:ext uri="{BB962C8B-B14F-4D97-AF65-F5344CB8AC3E}">
        <p14:creationId xmlns:p14="http://schemas.microsoft.com/office/powerpoint/2010/main" val="297126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Disable PHP File Execution in Certain WordPress </a:t>
            </a:r>
            <a:r>
              <a:rPr lang="en-US" b="1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1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&lt;Files *.</a:t>
            </a:r>
            <a:r>
              <a:rPr lang="en-US" dirty="0" err="1"/>
              <a:t>php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deny from all</a:t>
            </a:r>
          </a:p>
          <a:p>
            <a:pPr marL="0" indent="0">
              <a:buNone/>
            </a:pPr>
            <a:r>
              <a:rPr lang="en-US" dirty="0"/>
              <a:t>&lt;/Files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this file as </a:t>
            </a:r>
            <a:r>
              <a:rPr lang="en-US" b="1" dirty="0"/>
              <a:t>.</a:t>
            </a:r>
            <a:r>
              <a:rPr lang="en-US" b="1" dirty="0" err="1"/>
              <a:t>htaccess</a:t>
            </a:r>
            <a:r>
              <a:rPr lang="en-US" dirty="0"/>
              <a:t> and upload it to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wp</a:t>
            </a:r>
            <a:r>
              <a:rPr lang="en-US" dirty="0">
                <a:solidFill>
                  <a:srgbClr val="FF0000"/>
                </a:solidFill>
              </a:rPr>
              <a:t>-content/uploads/ </a:t>
            </a:r>
            <a:r>
              <a:rPr lang="en-US" dirty="0"/>
              <a:t>folder and </a:t>
            </a:r>
            <a:r>
              <a:rPr lang="en-US" dirty="0" err="1">
                <a:solidFill>
                  <a:srgbClr val="FF0000"/>
                </a:solidFill>
              </a:rPr>
              <a:t>wp</a:t>
            </a:r>
            <a:r>
              <a:rPr lang="en-US" dirty="0">
                <a:solidFill>
                  <a:srgbClr val="FF0000"/>
                </a:solidFill>
              </a:rPr>
              <a:t>-includes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21546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 Login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accent1"/>
                </a:solidFill>
              </a:rPr>
              <a:t>Limit Login Attempts </a:t>
            </a:r>
            <a:r>
              <a:rPr lang="en-US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0558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B274-1676-463C-830A-CD3B3BC0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err="1"/>
              <a:t>DataBase</a:t>
            </a:r>
            <a:r>
              <a:rPr lang="en-US" dirty="0"/>
              <a:t>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8F96-09E1-4B73-8751-1EE34FAD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wp-config.php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$</a:t>
            </a:r>
            <a:r>
              <a:rPr lang="en-US" dirty="0" err="1" smtClean="0"/>
              <a:t>table_prefix</a:t>
            </a:r>
            <a:r>
              <a:rPr lang="en-US" dirty="0" smtClean="0"/>
              <a:t> = ‘wp_a123456’;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9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Database and Rename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RENAME </a:t>
            </a:r>
            <a:r>
              <a:rPr lang="en-US" dirty="0"/>
              <a:t>table `</a:t>
            </a:r>
            <a:r>
              <a:rPr lang="en-US" dirty="0" err="1"/>
              <a:t>wp_commentmeta</a:t>
            </a:r>
            <a:r>
              <a:rPr lang="en-US" dirty="0"/>
              <a:t>` TO `wp_a123456_commentmeta`;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wp_comments</a:t>
            </a:r>
            <a:r>
              <a:rPr lang="en-US" dirty="0"/>
              <a:t>` TO `wp_a123456_comments`;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wp_links</a:t>
            </a:r>
            <a:r>
              <a:rPr lang="en-US" dirty="0"/>
              <a:t>` TO `wp_a123456_links`;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wp_options</a:t>
            </a:r>
            <a:r>
              <a:rPr lang="en-US" dirty="0"/>
              <a:t>` TO `wp_a123456_options`;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wp_postmeta</a:t>
            </a:r>
            <a:r>
              <a:rPr lang="en-US" dirty="0"/>
              <a:t>` TO `wp_a123456_postmeta`;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wp_posts</a:t>
            </a:r>
            <a:r>
              <a:rPr lang="en-US" dirty="0"/>
              <a:t>` TO `wp_a123456_posts`;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wp_terms</a:t>
            </a:r>
            <a:r>
              <a:rPr lang="en-US" dirty="0"/>
              <a:t>` TO `wp_a123456_terms`;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wp_termmeta</a:t>
            </a:r>
            <a:r>
              <a:rPr lang="en-US" dirty="0"/>
              <a:t>` TO `wp_a123456_termmeta`;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wp_term_relationships</a:t>
            </a:r>
            <a:r>
              <a:rPr lang="en-US" dirty="0"/>
              <a:t>` TO `wp_a123456_term_relationships`;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wp_term_taxonomy</a:t>
            </a:r>
            <a:r>
              <a:rPr lang="en-US" dirty="0"/>
              <a:t>` TO `wp_a123456_term_taxonomy`;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wp_usermeta</a:t>
            </a:r>
            <a:r>
              <a:rPr lang="en-US" dirty="0"/>
              <a:t>` TO `wp_a123456_usermeta`;</a:t>
            </a:r>
          </a:p>
          <a:p>
            <a:pPr marL="0" indent="0">
              <a:buNone/>
            </a:pPr>
            <a:r>
              <a:rPr lang="en-US" dirty="0"/>
              <a:t>RENAME table `</a:t>
            </a:r>
            <a:r>
              <a:rPr lang="en-US" dirty="0" err="1"/>
              <a:t>wp_users</a:t>
            </a:r>
            <a:r>
              <a:rPr lang="en-US" dirty="0"/>
              <a:t>` TO `wp_a123456_users`;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1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prefix in The options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`wp_a123456_options` WHERE `</a:t>
            </a:r>
            <a:r>
              <a:rPr lang="en-US" dirty="0" err="1"/>
              <a:t>option_name</a:t>
            </a:r>
            <a:r>
              <a:rPr lang="en-US" dirty="0"/>
              <a:t>` LIKE '%</a:t>
            </a:r>
            <a:r>
              <a:rPr lang="en-US" dirty="0" err="1"/>
              <a:t>wp</a:t>
            </a:r>
            <a:r>
              <a:rPr lang="en-US" dirty="0" smtClean="0"/>
              <a:t>_%‘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4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prefix in The </a:t>
            </a:r>
            <a:r>
              <a:rPr lang="en-US" dirty="0" err="1"/>
              <a:t>UserMeta</a:t>
            </a:r>
            <a:r>
              <a:rPr lang="en-US" dirty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`wp_a123456_usermeta` WHERE `</a:t>
            </a:r>
            <a:r>
              <a:rPr lang="en-US" dirty="0" err="1"/>
              <a:t>meta_key</a:t>
            </a:r>
            <a:r>
              <a:rPr lang="en-US" dirty="0"/>
              <a:t>` LIKE '%</a:t>
            </a:r>
            <a:r>
              <a:rPr lang="en-US" dirty="0" err="1"/>
              <a:t>wp</a:t>
            </a:r>
            <a:r>
              <a:rPr lang="en-US" dirty="0" smtClean="0"/>
              <a:t>_%‘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Backup and Done</a:t>
            </a:r>
          </a:p>
        </p:txBody>
      </p:sp>
    </p:spTree>
    <p:extLst>
      <p:ext uri="{BB962C8B-B14F-4D97-AF65-F5344CB8AC3E}">
        <p14:creationId xmlns:p14="http://schemas.microsoft.com/office/powerpoint/2010/main" val="164078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Directory Indexing and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.</a:t>
            </a:r>
            <a:r>
              <a:rPr lang="en-US" dirty="0" err="1"/>
              <a:t>htaccess</a:t>
            </a:r>
            <a:r>
              <a:rPr lang="en-US" dirty="0"/>
              <a:t> file in your website’s root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Add the following line at the end of the .</a:t>
            </a:r>
            <a:r>
              <a:rPr lang="en-US" dirty="0" err="1" smtClean="0"/>
              <a:t>htaccess</a:t>
            </a:r>
            <a:r>
              <a:rPr lang="en-US" dirty="0" smtClean="0"/>
              <a:t> file:</a:t>
            </a:r>
          </a:p>
          <a:p>
            <a:pPr marL="0" indent="0">
              <a:buNone/>
            </a:pPr>
            <a:r>
              <a:rPr lang="en-US" dirty="0" smtClean="0"/>
              <a:t>   Options -Indexes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7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Keeping </a:t>
            </a:r>
            <a:r>
              <a:rPr lang="en-US" dirty="0" err="1"/>
              <a:t>Wordpress</a:t>
            </a:r>
            <a:r>
              <a:rPr lang="en-US" dirty="0"/>
              <a:t> Updated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0648-D721-449C-9EDC-CC9A9CF0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and Stability</a:t>
            </a:r>
          </a:p>
          <a:p>
            <a:r>
              <a:rPr lang="en-US" dirty="0" err="1"/>
              <a:t>Wordpress</a:t>
            </a:r>
            <a:r>
              <a:rPr lang="en-US" dirty="0"/>
              <a:t> Core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Themes</a:t>
            </a:r>
          </a:p>
        </p:txBody>
      </p:sp>
    </p:spTree>
    <p:extLst>
      <p:ext uri="{BB962C8B-B14F-4D97-AF65-F5344CB8AC3E}">
        <p14:creationId xmlns:p14="http://schemas.microsoft.com/office/powerpoint/2010/main" val="41004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Protect Your WordPress Admin (</a:t>
            </a:r>
            <a:r>
              <a:rPr lang="en-US" dirty="0" err="1"/>
              <a:t>wp</a:t>
            </a:r>
            <a:r>
              <a:rPr lang="en-US" dirty="0"/>
              <a:t>-admin)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.</a:t>
            </a:r>
            <a:r>
              <a:rPr lang="en-US" dirty="0" err="1" smtClean="0"/>
              <a:t>htpasswd</a:t>
            </a:r>
            <a:r>
              <a:rPr lang="en-US" dirty="0"/>
              <a:t> file in home/user/.</a:t>
            </a:r>
            <a:r>
              <a:rPr lang="en-US" dirty="0" err="1"/>
              <a:t>htpasswds</a:t>
            </a:r>
            <a:r>
              <a:rPr lang="en-US" dirty="0"/>
              <a:t>/</a:t>
            </a:r>
            <a:r>
              <a:rPr lang="en-US" dirty="0" err="1"/>
              <a:t>public_html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-admin/</a:t>
            </a:r>
            <a:r>
              <a:rPr lang="en-US" dirty="0" err="1"/>
              <a:t>passwd</a:t>
            </a:r>
            <a:r>
              <a:rPr lang="en-US" dirty="0" smtClean="0"/>
              <a:t>/</a:t>
            </a:r>
          </a:p>
          <a:p>
            <a:r>
              <a:rPr lang="en-US" dirty="0" smtClean="0"/>
              <a:t>You can Generate .</a:t>
            </a:r>
            <a:r>
              <a:rPr lang="en-US" dirty="0" err="1" smtClean="0"/>
              <a:t>htpasswd</a:t>
            </a:r>
            <a:r>
              <a:rPr lang="en-US" dirty="0" smtClean="0"/>
              <a:t> file using </a:t>
            </a:r>
            <a:r>
              <a:rPr lang="en-US" dirty="0" smtClean="0">
                <a:hlinkClick r:id="rId2" action="ppaction://hlinkfile"/>
              </a:rPr>
              <a:t>tools.dynamicdrive.com/password</a:t>
            </a:r>
            <a:endParaRPr lang="en-US" dirty="0" smtClean="0"/>
          </a:p>
          <a:p>
            <a:r>
              <a:rPr lang="en-US" dirty="0" smtClean="0"/>
              <a:t>upload .</a:t>
            </a:r>
            <a:r>
              <a:rPr lang="en-US" dirty="0" err="1" smtClean="0"/>
              <a:t>htaccess</a:t>
            </a:r>
            <a:r>
              <a:rPr lang="en-US" dirty="0" smtClean="0"/>
              <a:t> file you wish to protect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C10F-D8DD-4697-8774-BC0DA616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Password and User Permission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6AFF-1022-41C9-8F13-9E733A0B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Worpress</a:t>
            </a:r>
            <a:r>
              <a:rPr lang="en-US" dirty="0"/>
              <a:t> Admin Area</a:t>
            </a:r>
          </a:p>
          <a:p>
            <a:r>
              <a:rPr lang="en-US" dirty="0" err="1"/>
              <a:t>Wordpress</a:t>
            </a:r>
            <a:r>
              <a:rPr lang="en-US" dirty="0"/>
              <a:t> Hosting Account</a:t>
            </a:r>
          </a:p>
          <a:p>
            <a:r>
              <a:rPr lang="en-US" dirty="0"/>
              <a:t>Database Account</a:t>
            </a:r>
          </a:p>
          <a:p>
            <a:r>
              <a:rPr lang="en-US" dirty="0"/>
              <a:t>Email Account</a:t>
            </a:r>
          </a:p>
        </p:txBody>
      </p:sp>
    </p:spTree>
    <p:extLst>
      <p:ext uri="{BB962C8B-B14F-4D97-AF65-F5344CB8AC3E}">
        <p14:creationId xmlns:p14="http://schemas.microsoft.com/office/powerpoint/2010/main" val="30532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Wordpress</a:t>
            </a:r>
            <a:r>
              <a:rPr lang="en-US" dirty="0"/>
              <a:t> User Roles and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2273A-07DF-4989-88AC-BC9AE209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Editor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Contributor</a:t>
            </a:r>
          </a:p>
          <a:p>
            <a:r>
              <a:rPr lang="en-US" dirty="0"/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191610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D5F-70D5-46E2-9BF2-6E84F621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2AA-DB2C-49C6-B2BB-FDC0FBF1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add, edit, publish and delete any posts.</a:t>
            </a:r>
          </a:p>
          <a:p>
            <a:r>
              <a:rPr lang="en-US" dirty="0"/>
              <a:t>add, edit, publish and delete any page.</a:t>
            </a:r>
          </a:p>
          <a:p>
            <a:r>
              <a:rPr lang="en-US" dirty="0"/>
              <a:t>Moderate, edit and delete any comments.</a:t>
            </a:r>
          </a:p>
          <a:p>
            <a:r>
              <a:rPr lang="en-US" dirty="0"/>
              <a:t>install, edit, and delete plugins as well as themes</a:t>
            </a:r>
          </a:p>
          <a:p>
            <a:r>
              <a:rPr lang="en-US" dirty="0"/>
              <a:t>add, edit, delete users ( other administrator too )</a:t>
            </a:r>
          </a:p>
          <a:p>
            <a:r>
              <a:rPr lang="en-US" dirty="0"/>
              <a:t>Access site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9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D5F-70D5-46E2-9BF2-6E84F621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2AA-DB2C-49C6-B2BB-FDC0FBF1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have full control on the content sections.</a:t>
            </a:r>
          </a:p>
          <a:p>
            <a:r>
              <a:rPr lang="en-US" dirty="0"/>
              <a:t>Can only see dashboard at a glance, quick draft, activity, events and news.</a:t>
            </a:r>
          </a:p>
          <a:p>
            <a:r>
              <a:rPr lang="en-US" dirty="0"/>
              <a:t>add, edit, publish, and delete any posts written by any users.</a:t>
            </a:r>
          </a:p>
          <a:p>
            <a:r>
              <a:rPr lang="en-US" dirty="0"/>
              <a:t>Add, edit, publish and delete any page written by any users.</a:t>
            </a:r>
          </a:p>
          <a:p>
            <a:r>
              <a:rPr lang="en-US" dirty="0"/>
              <a:t>Can’t do anything with Privacy Policy page.</a:t>
            </a:r>
          </a:p>
          <a:p>
            <a:r>
              <a:rPr lang="en-US" dirty="0"/>
              <a:t>moderate, edit and delete any comments</a:t>
            </a:r>
          </a:p>
          <a:p>
            <a:r>
              <a:rPr lang="en-US" dirty="0"/>
              <a:t>do not have access to change your site settings, install plugins and themes, or add new users</a:t>
            </a:r>
          </a:p>
          <a:p>
            <a:r>
              <a:rPr lang="en-US" dirty="0"/>
              <a:t>Edit own profile but not user role.</a:t>
            </a:r>
          </a:p>
        </p:txBody>
      </p:sp>
    </p:spTree>
    <p:extLst>
      <p:ext uri="{BB962C8B-B14F-4D97-AF65-F5344CB8AC3E}">
        <p14:creationId xmlns:p14="http://schemas.microsoft.com/office/powerpoint/2010/main" val="134519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D5F-70D5-46E2-9BF2-6E84F621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2AA-DB2C-49C6-B2BB-FDC0FBF1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only see dashboard at a glance, quick draft, activity, events and news.</a:t>
            </a:r>
          </a:p>
          <a:p>
            <a:r>
              <a:rPr lang="en-US" dirty="0"/>
              <a:t>add, edit, publish, and delete their own posts.</a:t>
            </a:r>
          </a:p>
          <a:p>
            <a:r>
              <a:rPr lang="en-US" dirty="0"/>
              <a:t>Cannot create categories but can choose from existing categories.</a:t>
            </a:r>
          </a:p>
          <a:p>
            <a:r>
              <a:rPr lang="en-US" dirty="0"/>
              <a:t>Can add tags to their posts.</a:t>
            </a:r>
          </a:p>
          <a:p>
            <a:r>
              <a:rPr lang="en-US" dirty="0"/>
              <a:t>Can’t see page link in </a:t>
            </a:r>
            <a:r>
              <a:rPr lang="en-US" dirty="0" err="1"/>
              <a:t>wordpress</a:t>
            </a:r>
            <a:r>
              <a:rPr lang="en-US" dirty="0"/>
              <a:t> admin area.</a:t>
            </a:r>
          </a:p>
          <a:p>
            <a:r>
              <a:rPr lang="en-US" dirty="0"/>
              <a:t>can view comments even those that are pending review</a:t>
            </a:r>
          </a:p>
          <a:p>
            <a:r>
              <a:rPr lang="en-US" dirty="0"/>
              <a:t>cannot moderate, approve, or delete any comments</a:t>
            </a:r>
          </a:p>
          <a:p>
            <a:r>
              <a:rPr lang="en-US" dirty="0"/>
              <a:t>do not have access to change your site settings, install plugins and themes, or add new users</a:t>
            </a:r>
          </a:p>
          <a:p>
            <a:r>
              <a:rPr lang="en-US" dirty="0"/>
              <a:t>Edit own profile but not user role.</a:t>
            </a:r>
          </a:p>
        </p:txBody>
      </p:sp>
    </p:spTree>
    <p:extLst>
      <p:ext uri="{BB962C8B-B14F-4D97-AF65-F5344CB8AC3E}">
        <p14:creationId xmlns:p14="http://schemas.microsoft.com/office/powerpoint/2010/main" val="419996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D5F-70D5-46E2-9BF2-6E84F621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2AA-DB2C-49C6-B2BB-FDC0FBF1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add, edit their own posts.</a:t>
            </a:r>
          </a:p>
          <a:p>
            <a:r>
              <a:rPr lang="en-US" dirty="0"/>
              <a:t>Cannot publish but can request review for publish.</a:t>
            </a:r>
          </a:p>
          <a:p>
            <a:r>
              <a:rPr lang="en-US" dirty="0"/>
              <a:t>After publish post they can view post and cannot edit or delete post.</a:t>
            </a:r>
          </a:p>
          <a:p>
            <a:r>
              <a:rPr lang="en-US" dirty="0"/>
              <a:t>Cannot create categories but can choose from existing categories.</a:t>
            </a:r>
          </a:p>
          <a:p>
            <a:r>
              <a:rPr lang="en-US" dirty="0"/>
              <a:t>Can add tags to their posts.</a:t>
            </a:r>
          </a:p>
          <a:p>
            <a:r>
              <a:rPr lang="en-US" dirty="0"/>
              <a:t>Cannot add featured image.</a:t>
            </a:r>
          </a:p>
          <a:p>
            <a:r>
              <a:rPr lang="en-US" dirty="0"/>
              <a:t>Can’t see page link.</a:t>
            </a:r>
          </a:p>
          <a:p>
            <a:r>
              <a:rPr lang="en-US" dirty="0"/>
              <a:t>can view comments even those that are pending review</a:t>
            </a:r>
          </a:p>
          <a:p>
            <a:r>
              <a:rPr lang="en-US" dirty="0"/>
              <a:t>cannot moderate, approve, or delete any comments</a:t>
            </a:r>
          </a:p>
          <a:p>
            <a:r>
              <a:rPr lang="en-US" dirty="0"/>
              <a:t>do not have access to change your site settings, install plugins and themes, or add new users</a:t>
            </a:r>
          </a:p>
          <a:p>
            <a:r>
              <a:rPr lang="en-US" dirty="0"/>
              <a:t>Edit own profile but not user role.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0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D5F-70D5-46E2-9BF2-6E84F621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2AA-DB2C-49C6-B2BB-FDC0FBF1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Can only edit their profile.</a:t>
            </a:r>
          </a:p>
          <a:p>
            <a:r>
              <a:rPr lang="en-US" dirty="0"/>
              <a:t>Can only see dashboard activity, events and news.</a:t>
            </a:r>
          </a:p>
          <a:p>
            <a:r>
              <a:rPr lang="en-US" dirty="0"/>
              <a:t>This user role is particularly useful if you require users to login before they can read a post or leave a comment.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434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741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1_Office Theme</vt:lpstr>
      <vt:lpstr>Wordpress Security</vt:lpstr>
      <vt:lpstr>Keeping Wordpress Updated</vt:lpstr>
      <vt:lpstr>Strong Password and User Permission </vt:lpstr>
      <vt:lpstr>Wordpress User Roles and Capabilities</vt:lpstr>
      <vt:lpstr>Administrator</vt:lpstr>
      <vt:lpstr>Editor</vt:lpstr>
      <vt:lpstr>Author</vt:lpstr>
      <vt:lpstr>Contributor</vt:lpstr>
      <vt:lpstr>Subscriber</vt:lpstr>
      <vt:lpstr>Wordpress Backup</vt:lpstr>
      <vt:lpstr>Change the Default “admin” username</vt:lpstr>
      <vt:lpstr>Disable File Editing </vt:lpstr>
      <vt:lpstr>Disable PHP File Execution in Certain WordPress Directories</vt:lpstr>
      <vt:lpstr>Limit Login Attempts</vt:lpstr>
      <vt:lpstr>Change Wordpress DataBase Prefix</vt:lpstr>
      <vt:lpstr>Go to Database and Rename Tables</vt:lpstr>
      <vt:lpstr>Change prefix in The options table</vt:lpstr>
      <vt:lpstr>Change prefix in The UserMeta Table</vt:lpstr>
      <vt:lpstr>Disable Directory Indexing and Browsing</vt:lpstr>
      <vt:lpstr>Password Protect Your WordPress Admin (wp-admin)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Security</dc:title>
  <dc:creator>Min Thet Naing</dc:creator>
  <cp:lastModifiedBy>Min Thet Naing</cp:lastModifiedBy>
  <cp:revision>27</cp:revision>
  <dcterms:created xsi:type="dcterms:W3CDTF">2018-05-27T13:12:48Z</dcterms:created>
  <dcterms:modified xsi:type="dcterms:W3CDTF">2018-05-28T20:09:29Z</dcterms:modified>
</cp:coreProperties>
</file>