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FB80-94AD-4CC3-B139-3361153CA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3F92D-7CDA-4777-900D-9F824B606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520D4-03CA-46D3-8DC7-58F32EF93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DB86-C2B2-4C0A-BE3A-9E271A736DB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5/29/2018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D4EAE-465B-401E-A334-06B59596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2ED7-DA22-49F2-A367-98525043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1A202A-53FC-4E0D-A26D-233109C5B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0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28B1C-8A59-485C-853F-59E8E810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5CE68-6D94-4057-AFDD-4AD5F0E95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77374-8A77-4D8D-A9E9-ABC034C8F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DB86-C2B2-4C0A-BE3A-9E271A736DB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5/29/2018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EB92F-2942-4969-A78D-8929DF9E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414EE-5DD0-4F37-981E-2CBAE953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1A202A-53FC-4E0D-A26D-233109C5B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58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A27BA-5271-47B1-BCA5-929BF06F4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F93CB-C0DD-4701-A727-96648E0E3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DDC61-01BB-4539-8C52-7078ADA8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DB86-C2B2-4C0A-BE3A-9E271A736DB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5/29/2018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2442-AC70-4C6C-AA09-623B936C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E0039-8C24-41D6-B996-F28E59D6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1A202A-53FC-4E0D-A26D-233109C5B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629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3399-9F0D-4740-9944-2B874E59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24B72-9E66-4FB0-B4DA-26FE88FAF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DE4C6-5A8E-4A7A-AFF5-97AF40F83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DB86-C2B2-4C0A-BE3A-9E271A736DB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5/29/2018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26B85-EE8C-4933-8BC6-8F0E28C3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4B15E-4E28-409C-8C54-BADC5EED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1A202A-53FC-4E0D-A26D-233109C5B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461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DA44-ED1E-47E9-A3F7-737059A3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DA468-BB49-4962-9371-0B8A42226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F6E07-6DD5-4E83-9D0B-F43FC43D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DB86-C2B2-4C0A-BE3A-9E271A736DB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5/29/2018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5D042-FC85-45A4-A693-6C3E7222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AA953-77B9-40AD-9575-87DE4238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1A202A-53FC-4E0D-A26D-233109C5B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776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BAE-9493-45F6-B7A1-FE065843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27489-8BE4-4582-9ABB-DD0F80A18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CB456-9A18-4D80-95CC-01D8717F8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E69BC-3D5C-4C4D-9DC2-55A992C64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DB86-C2B2-4C0A-BE3A-9E271A736DB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5/29/2018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405B7-8C91-47D6-BC2C-FFC4DBCA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4D8C8-0F85-45FA-BE15-91EEED22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1A202A-53FC-4E0D-A26D-233109C5B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992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8EA1F-5DFF-42E9-A455-D5D4D01F3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24DDB-B805-4977-9190-3F5C9DF18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07BAB-CDA8-40E4-9E4A-E5DB6AEFC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ABD7E-E369-4926-87EC-BB40B393C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EFBC8-3F80-4018-826B-326A1C4F6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92D66-DE1F-49AC-B157-839364F7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DB86-C2B2-4C0A-BE3A-9E271A736DB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5/29/2018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AC2873-5CEA-407C-B895-D5B25D04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C96DF-6240-4178-A728-25163238E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1A202A-53FC-4E0D-A26D-233109C5B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290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00FE-9809-4BE4-913E-7268AFA8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3810D0-CA00-447E-ADB1-ADE5D42A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DB86-C2B2-4C0A-BE3A-9E271A736DB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5/29/2018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E86E6-5D78-4444-8A75-73F897F5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5E65C-F18A-44C9-A5EE-F91CCC43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1A202A-53FC-4E0D-A26D-233109C5B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858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00A5F3-74E3-4A69-9ADB-67272DF7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DB86-C2B2-4C0A-BE3A-9E271A736DB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5/29/2018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1F1832-DA21-4513-B7B7-E527B291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62C91-C436-43CB-9767-B48BD555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1A202A-53FC-4E0D-A26D-233109C5B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849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65F2-D3FC-412B-BE46-B8A4634B1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F7A9-9C5C-4218-8AB5-AE3071EA4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C2FDB-C94E-4284-9EF7-903918AE4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174E0-F795-42BC-9165-E923BB75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DB86-C2B2-4C0A-BE3A-9E271A736DB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5/29/2018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9ADC5-7F04-4163-B221-191DCC81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FCD70-027C-498E-9591-8F36A0B1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1A202A-53FC-4E0D-A26D-233109C5B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266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8C1EA-0D55-4473-940E-F4E62CE5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AA702-ACC5-43E8-91E2-80765C255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8C8D2-EF15-4E69-83A9-CB79972EF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5DE3D-98F4-4349-9E25-465E0854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DB86-C2B2-4C0A-BE3A-9E271A736DB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5/29/2018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62C7B-FEBB-4B33-A144-01C3CA166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74E2D-16E6-42FA-861D-A0DE5524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1A202A-53FC-4E0D-A26D-233109C5B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123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551997-4A7C-4B2B-9FFC-6F20A295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AF12C-8158-4FA6-9199-4F4B52452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06CDF-989C-46DE-977A-3FD5E4C1A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DB86-C2B2-4C0A-BE3A-9E271A736DB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5/29/2018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EAC11-57A1-4908-9E35-15F40D76E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207AC-4BB4-454C-B223-CFC1782DF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1A202A-53FC-4E0D-A26D-233109C5BB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783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themes.com/collections/most-popular-wordpress-themes/" TargetMode="External"/><Relationship Id="rId2" Type="http://schemas.openxmlformats.org/officeDocument/2006/relationships/hyperlink" Target="https://colorlib.com/wp/popular-wordpress-them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pthemeschecker.com/the-best-premium-wordpress-themes-for-2018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 smtClean="0"/>
              <a:t>Why Premium Theme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62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of Free </a:t>
            </a:r>
            <a:r>
              <a:rPr lang="en-US" dirty="0" err="1" smtClean="0"/>
              <a:t>Wordpress</a:t>
            </a:r>
            <a:r>
              <a:rPr lang="en-US" dirty="0" smtClean="0"/>
              <a:t> 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538598"/>
          </a:xfrm>
        </p:spPr>
        <p:txBody>
          <a:bodyPr>
            <a:normAutofit/>
          </a:bodyPr>
          <a:lstStyle/>
          <a:p>
            <a:r>
              <a:rPr lang="en-US" dirty="0" smtClean="0"/>
              <a:t>Free</a:t>
            </a:r>
          </a:p>
          <a:p>
            <a:r>
              <a:rPr lang="en-US" dirty="0" smtClean="0"/>
              <a:t>Easy to start a blog</a:t>
            </a:r>
          </a:p>
          <a:p>
            <a:r>
              <a:rPr lang="en-US" dirty="0" smtClean="0"/>
              <a:t>Higher quality standard    ( strict review process )</a:t>
            </a:r>
          </a:p>
          <a:p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617402"/>
            <a:ext cx="10515600" cy="2039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942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Free?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theme developers sharpen their skills during the review process</a:t>
            </a:r>
          </a:p>
          <a:p>
            <a:r>
              <a:rPr lang="en-US" dirty="0"/>
              <a:t>Large user base can use free theme</a:t>
            </a:r>
          </a:p>
          <a:p>
            <a:r>
              <a:rPr lang="en-US" dirty="0"/>
              <a:t>User can give feedback and suggest </a:t>
            </a:r>
            <a:r>
              <a:rPr lang="en-US" dirty="0" smtClean="0"/>
              <a:t>improvements</a:t>
            </a:r>
          </a:p>
          <a:p>
            <a:r>
              <a:rPr lang="en-US" dirty="0" smtClean="0"/>
              <a:t>Building portfolio</a:t>
            </a:r>
          </a:p>
          <a:p>
            <a:r>
              <a:rPr lang="en-US" dirty="0" smtClean="0"/>
              <a:t>Getting paid jobs for customization of those free themes</a:t>
            </a:r>
          </a:p>
          <a:p>
            <a:r>
              <a:rPr lang="en-US" dirty="0" smtClean="0"/>
              <a:t>Develop custom theme for 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5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 of Free </a:t>
            </a:r>
            <a:r>
              <a:rPr lang="en-US" dirty="0" err="1" smtClean="0"/>
              <a:t>Wordpress</a:t>
            </a:r>
            <a:r>
              <a:rPr lang="en-US" dirty="0" smtClean="0"/>
              <a:t> 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</a:t>
            </a:r>
            <a:r>
              <a:rPr lang="en-US" dirty="0"/>
              <a:t>S</a:t>
            </a:r>
            <a:r>
              <a:rPr lang="en-US" dirty="0" smtClean="0"/>
              <a:t>upport </a:t>
            </a:r>
            <a:r>
              <a:rPr lang="en-US" dirty="0"/>
              <a:t>O</a:t>
            </a:r>
            <a:r>
              <a:rPr lang="en-US" dirty="0" smtClean="0"/>
              <a:t>ptions</a:t>
            </a:r>
          </a:p>
          <a:p>
            <a:r>
              <a:rPr lang="en-US" dirty="0" smtClean="0"/>
              <a:t>Limited Features and Functionality – </a:t>
            </a:r>
            <a:r>
              <a:rPr lang="en-US" dirty="0" err="1" smtClean="0"/>
              <a:t>eg</a:t>
            </a:r>
            <a:r>
              <a:rPr lang="en-US" dirty="0" smtClean="0"/>
              <a:t>. using </a:t>
            </a:r>
            <a:r>
              <a:rPr lang="en-US" dirty="0" err="1" smtClean="0"/>
              <a:t>shortcodes</a:t>
            </a:r>
            <a:endParaRPr lang="en-US" dirty="0" smtClean="0"/>
          </a:p>
          <a:p>
            <a:r>
              <a:rPr lang="en-US" dirty="0" smtClean="0"/>
              <a:t>Not so Unique</a:t>
            </a:r>
          </a:p>
          <a:p>
            <a:r>
              <a:rPr lang="en-US" dirty="0" smtClean="0"/>
              <a:t>No Obligation / </a:t>
            </a:r>
            <a:r>
              <a:rPr lang="en-US" dirty="0" err="1" smtClean="0"/>
              <a:t>Warrenties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3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of Premium </a:t>
            </a:r>
            <a:r>
              <a:rPr lang="en-US" dirty="0" err="1" smtClean="0"/>
              <a:t>Wordpress</a:t>
            </a:r>
            <a:r>
              <a:rPr lang="en-US" dirty="0" smtClean="0"/>
              <a:t> 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features and customization options</a:t>
            </a:r>
          </a:p>
          <a:p>
            <a:r>
              <a:rPr lang="en-US" dirty="0" smtClean="0"/>
              <a:t>Options like drag and drop builders, </a:t>
            </a:r>
            <a:r>
              <a:rPr lang="en-US" dirty="0" err="1" smtClean="0"/>
              <a:t>shortcodes</a:t>
            </a:r>
            <a:r>
              <a:rPr lang="en-US" dirty="0" smtClean="0"/>
              <a:t>, multiple layouts and templates and unlimited color choices</a:t>
            </a:r>
          </a:p>
          <a:p>
            <a:r>
              <a:rPr lang="en-US" dirty="0" smtClean="0"/>
              <a:t>Support and Updates</a:t>
            </a:r>
          </a:p>
          <a:p>
            <a:r>
              <a:rPr lang="en-US" dirty="0" smtClean="0"/>
              <a:t>More Unique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8392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/>
              <a:t>Not </a:t>
            </a:r>
            <a:r>
              <a:rPr lang="en-US" dirty="0" smtClean="0"/>
              <a:t>All </a:t>
            </a:r>
            <a:r>
              <a:rPr lang="en-US" dirty="0"/>
              <a:t>P</a:t>
            </a:r>
            <a:r>
              <a:rPr lang="en-US" dirty="0" smtClean="0"/>
              <a:t>remium Themes </a:t>
            </a:r>
            <a:r>
              <a:rPr lang="en-US" dirty="0"/>
              <a:t>are </a:t>
            </a:r>
            <a:r>
              <a:rPr lang="en-US" dirty="0" smtClean="0"/>
              <a:t>Perfect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27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 of Premium </a:t>
            </a:r>
            <a:r>
              <a:rPr lang="en-US" dirty="0" err="1" smtClean="0"/>
              <a:t>Wordpress</a:t>
            </a:r>
            <a:r>
              <a:rPr lang="en-US" dirty="0" smtClean="0"/>
              <a:t> 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Poor Code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 looks pretty an incompatible with some plugins</a:t>
            </a:r>
          </a:p>
          <a:p>
            <a:pPr marL="0" indent="0">
              <a:buNone/>
            </a:pPr>
            <a:r>
              <a:rPr lang="en-US" dirty="0" smtClean="0"/>
              <a:t>     - don’t have to go through a strict review process</a:t>
            </a:r>
          </a:p>
          <a:p>
            <a:r>
              <a:rPr lang="en-US" dirty="0" smtClean="0"/>
              <a:t>Too many features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- In order to sell more themes, theme developers can add too many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unnecessary features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 making your website slow</a:t>
            </a:r>
          </a:p>
          <a:p>
            <a:r>
              <a:rPr lang="en-US" dirty="0" smtClean="0"/>
              <a:t>Crossing over into Plugins domain</a:t>
            </a:r>
          </a:p>
          <a:p>
            <a:pPr marL="0" indent="0">
              <a:buNone/>
            </a:pPr>
            <a:r>
              <a:rPr lang="en-US" dirty="0" smtClean="0"/>
              <a:t>     - </a:t>
            </a:r>
            <a:r>
              <a:rPr lang="en-US" dirty="0" err="1" smtClean="0"/>
              <a:t>eg</a:t>
            </a:r>
            <a:r>
              <a:rPr lang="en-US" dirty="0" smtClean="0"/>
              <a:t>. Creating custom post types, </a:t>
            </a:r>
            <a:r>
              <a:rPr lang="en-US" dirty="0" err="1" smtClean="0"/>
              <a:t>shortcodes</a:t>
            </a:r>
            <a:r>
              <a:rPr lang="en-US" dirty="0" smtClean="0"/>
              <a:t> and other things would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disappear as soon as you switch theme</a:t>
            </a:r>
          </a:p>
        </p:txBody>
      </p:sp>
    </p:spTree>
    <p:extLst>
      <p:ext uri="{BB962C8B-B14F-4D97-AF65-F5344CB8AC3E}">
        <p14:creationId xmlns:p14="http://schemas.microsoft.com/office/powerpoint/2010/main" val="114713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Premium Theme in 2018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https://colorlib.com/wp/popular-wordpress-themes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https://athemes.com/collections/most-popular-wordpress-themes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https://www.wpthemeschecker.com/the-best-premium-wordpress-themes-for-2018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42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Drag and Drop </a:t>
            </a:r>
            <a:r>
              <a:rPr lang="en-US" dirty="0" err="1" smtClean="0"/>
              <a:t>Wordpress</a:t>
            </a:r>
            <a:r>
              <a:rPr lang="en-US" dirty="0" smtClean="0"/>
              <a:t> Page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Beaver Builder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Elementor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Divi</a:t>
            </a:r>
            <a:r>
              <a:rPr lang="en-US" dirty="0" smtClean="0"/>
              <a:t> Builder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Upfront Builder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Visual Composer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https://themeisle.com/blog/wordpress-page-builders/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5875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245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1_Office Theme</vt:lpstr>
      <vt:lpstr>Why Premium Theme</vt:lpstr>
      <vt:lpstr>Pros of Free Wordpress Theme</vt:lpstr>
      <vt:lpstr>Why Free?</vt:lpstr>
      <vt:lpstr>Cons of Free Wordpress Theme</vt:lpstr>
      <vt:lpstr>Pros of Premium Wordpress Themes</vt:lpstr>
      <vt:lpstr>Not All Premium Themes are Perfect</vt:lpstr>
      <vt:lpstr>Cons of Premium Wordpress Themes</vt:lpstr>
      <vt:lpstr>Best Premium Theme in 2018</vt:lpstr>
      <vt:lpstr>Best Drag and Drop Wordpress Page Builder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Premium Theme</dc:title>
  <dc:creator>Min Thet Naing</dc:creator>
  <cp:lastModifiedBy>Min Thet Naing</cp:lastModifiedBy>
  <cp:revision>13</cp:revision>
  <dcterms:created xsi:type="dcterms:W3CDTF">2018-05-29T09:57:33Z</dcterms:created>
  <dcterms:modified xsi:type="dcterms:W3CDTF">2018-05-29T15:41:55Z</dcterms:modified>
</cp:coreProperties>
</file>