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8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2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7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5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5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3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7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1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62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72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6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6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9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58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83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4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F6DB86-C2B2-4C0A-BE3A-9E271A736D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1A202A-53FC-4E0D-A26D-233109C5B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7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Premium </a:t>
            </a:r>
            <a:r>
              <a:rPr lang="en-US" dirty="0" err="1" smtClean="0"/>
              <a:t>Divi</a:t>
            </a:r>
            <a:r>
              <a:rPr lang="en-US" dirty="0" smtClean="0"/>
              <a:t> Theme </a:t>
            </a:r>
            <a:r>
              <a:rPr lang="en-US" sz="5600" dirty="0" err="1" smtClean="0"/>
              <a:t>နွင</a:t>
            </a:r>
            <a:r>
              <a:rPr lang="en-US" sz="5600" dirty="0" smtClean="0"/>
              <a:t>့္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Digital Marketing Site </a:t>
            </a:r>
            <a:r>
              <a:rPr lang="en-US" sz="5600" dirty="0" err="1" smtClean="0"/>
              <a:t>တည္ေဆာက</a:t>
            </a:r>
            <a:r>
              <a:rPr lang="en-US" sz="5600" dirty="0" smtClean="0"/>
              <a:t>္ျ</a:t>
            </a:r>
            <a:r>
              <a:rPr lang="en-US" sz="5600" dirty="0" err="1" smtClean="0"/>
              <a:t>ခင္း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07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Default Sample Page </a:t>
            </a:r>
            <a:r>
              <a:rPr lang="en-US" sz="5600" dirty="0" err="1" smtClean="0"/>
              <a:t>ကို</a:t>
            </a:r>
            <a:r>
              <a:rPr lang="en-US" dirty="0" smtClean="0"/>
              <a:t> Home Page </a:t>
            </a:r>
            <a:r>
              <a:rPr lang="en-US" sz="5600" dirty="0" err="1" smtClean="0"/>
              <a:t>အျဖစ</a:t>
            </a:r>
            <a:r>
              <a:rPr lang="en-US" sz="5600" dirty="0" smtClean="0"/>
              <a:t>္ </a:t>
            </a:r>
            <a:r>
              <a:rPr lang="en-US" sz="5600" dirty="0" err="1" smtClean="0"/>
              <a:t>သတ္မွတ္ရန</a:t>
            </a:r>
            <a:r>
              <a:rPr lang="en-US" sz="5600" dirty="0" smtClean="0"/>
              <a:t>္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277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Wordpress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Generating Salt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Premium </a:t>
            </a:r>
            <a:r>
              <a:rPr lang="en-US" dirty="0" err="1" smtClean="0"/>
              <a:t>Divi</a:t>
            </a:r>
            <a:r>
              <a:rPr lang="en-US" dirty="0" smtClean="0"/>
              <a:t> </a:t>
            </a:r>
            <a:r>
              <a:rPr lang="en-US" dirty="0"/>
              <a:t>Theme Installation</a:t>
            </a:r>
          </a:p>
        </p:txBody>
      </p:sp>
    </p:spTree>
    <p:extLst>
      <p:ext uri="{BB962C8B-B14F-4D97-AF65-F5344CB8AC3E}">
        <p14:creationId xmlns:p14="http://schemas.microsoft.com/office/powerpoint/2010/main" val="8868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49D89-C348-4369-83C9-9DACCBF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03EB85-B657-4B0F-91B4-44B2812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wp-content/themes Folder 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ထဲသို</a:t>
            </a:r>
            <a:r>
              <a:rPr lang="en-US" sz="2400" dirty="0">
                <a:latin typeface="Zawgyi-One" panose="020B0604030504040204" pitchFamily="34" charset="0"/>
                <a:cs typeface="Zawgyi-One" panose="020B0604030504040204" pitchFamily="34" charset="0"/>
              </a:rPr>
              <a:t>႔</a:t>
            </a:r>
            <a:r>
              <a:rPr lang="my-MM" sz="2400" dirty="0">
                <a:latin typeface="Zawgyi-One" panose="020B0604030504040204" pitchFamily="34" charset="0"/>
              </a:rPr>
              <a:t>တ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ိုက</a:t>
            </a:r>
            <a:r>
              <a:rPr lang="en-US" sz="2400" dirty="0">
                <a:latin typeface="Zawgyi-One" panose="020B0604030504040204" pitchFamily="34" charset="0"/>
                <a:cs typeface="Zawgyi-One" panose="020B0604030504040204" pitchFamily="34" charset="0"/>
              </a:rPr>
              <a:t>္႐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ိုက္ထည</a:t>
            </a:r>
            <a:r>
              <a:rPr lang="en-US" sz="2400" dirty="0">
                <a:latin typeface="Zawgyi-One" panose="020B0604030504040204" pitchFamily="34" charset="0"/>
                <a:cs typeface="Zawgyi-One" panose="020B0604030504040204" pitchFamily="34" charset="0"/>
              </a:rPr>
              <a:t>္႔ျ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ခင္း</a:t>
            </a:r>
            <a:endParaRPr lang="en-US" sz="2400" dirty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Appearance </a:t>
            </a:r>
            <a:r>
              <a:rPr lang="en-US" dirty="0"/>
              <a:t>→ Themes → Add New → Upload Theme 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ကေန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dirty="0">
                <a:cs typeface="Zawgyi-One" panose="020B0604030504040204" pitchFamily="34" charset="0"/>
              </a:rPr>
              <a:t>Theme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ကို</a:t>
            </a:r>
            <a:r>
              <a:rPr lang="en-US" sz="2400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dirty="0">
                <a:cs typeface="Zawgyi-One" panose="020B0604030504040204" pitchFamily="34" charset="0"/>
              </a:rPr>
              <a:t>Upload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လုပ</a:t>
            </a:r>
            <a:r>
              <a:rPr lang="en-US" sz="2400" dirty="0">
                <a:latin typeface="Zawgyi-One" panose="020B0604030504040204" pitchFamily="34" charset="0"/>
                <a:cs typeface="Zawgyi-One" panose="020B0604030504040204" pitchFamily="34" charset="0"/>
              </a:rPr>
              <a:t>္ျ</a:t>
            </a:r>
            <a:r>
              <a:rPr lang="en-US" sz="24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ခင္း</a:t>
            </a:r>
            <a:endParaRPr lang="en-US" sz="2400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87531-D729-4FC7-919F-369A0F6B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File Upload </a:t>
            </a:r>
            <a:r>
              <a:rPr lang="en-US" dirty="0" smtClean="0"/>
              <a:t>Size In XAMPP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5018E7-986E-4232-A20E-89363E73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hp.ini File </a:t>
            </a:r>
            <a:r>
              <a:rPr lang="en-US" sz="2400" dirty="0" err="1" smtClean="0"/>
              <a:t>ကို</a:t>
            </a:r>
            <a:r>
              <a:rPr lang="en-US" sz="2400" dirty="0" smtClean="0"/>
              <a:t> ျ</a:t>
            </a:r>
            <a:r>
              <a:rPr lang="en-US" sz="2400" dirty="0" err="1" smtClean="0"/>
              <a:t>ပင</a:t>
            </a:r>
            <a:r>
              <a:rPr lang="en-US" sz="2400" dirty="0" smtClean="0"/>
              <a:t>္ျ</a:t>
            </a:r>
            <a:r>
              <a:rPr lang="en-US" sz="2400" dirty="0" err="1" smtClean="0"/>
              <a:t>ခင္း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File </a:t>
            </a:r>
            <a:r>
              <a:rPr lang="en-US" sz="2400" dirty="0" err="1" smtClean="0"/>
              <a:t>ကို</a:t>
            </a:r>
            <a:r>
              <a:rPr lang="en-US" sz="2400" dirty="0" smtClean="0"/>
              <a:t> ျ</a:t>
            </a:r>
            <a:r>
              <a:rPr lang="en-US" sz="2400" dirty="0" err="1" smtClean="0"/>
              <a:t>ပင</a:t>
            </a:r>
            <a:r>
              <a:rPr lang="en-US" sz="2400" dirty="0" smtClean="0"/>
              <a:t>္ျ</a:t>
            </a:r>
            <a:r>
              <a:rPr lang="en-US" sz="2400" dirty="0" err="1" smtClean="0"/>
              <a:t>ခင္း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init_set</a:t>
            </a:r>
            <a:r>
              <a:rPr lang="en-US" dirty="0" smtClean="0"/>
              <a:t>() PHP Function </a:t>
            </a:r>
            <a:r>
              <a:rPr lang="en-US" sz="2400" dirty="0" err="1" smtClean="0"/>
              <a:t>ကို</a:t>
            </a:r>
            <a:r>
              <a:rPr lang="en-US" sz="2400" dirty="0"/>
              <a:t> </a:t>
            </a:r>
            <a:r>
              <a:rPr lang="en-US" sz="2400" dirty="0" err="1" smtClean="0"/>
              <a:t>အသံုးျပ</a:t>
            </a:r>
            <a:r>
              <a:rPr lang="en-US" sz="2400" dirty="0" smtClean="0"/>
              <a:t>ဳ ျ</a:t>
            </a:r>
            <a:r>
              <a:rPr lang="en-US" sz="2400" dirty="0" err="1" smtClean="0"/>
              <a:t>ခင္း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57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hp.ini File </a:t>
            </a:r>
            <a:r>
              <a:rPr lang="en-US" dirty="0" err="1" smtClean="0"/>
              <a:t>ကိုျပင</a:t>
            </a:r>
            <a:r>
              <a:rPr lang="en-US" dirty="0" smtClean="0"/>
              <a:t>္ျ</a:t>
            </a:r>
            <a:r>
              <a:rPr lang="en-US" dirty="0" err="1" smtClean="0"/>
              <a:t>ခင္း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php</a:t>
            </a:r>
            <a:r>
              <a:rPr lang="en-US" dirty="0" smtClean="0"/>
              <a:t>/php.ini File </a:t>
            </a:r>
            <a:r>
              <a:rPr lang="en-US" dirty="0" err="1" smtClean="0"/>
              <a:t>တြင္ေအာက္တြင</a:t>
            </a:r>
            <a:r>
              <a:rPr lang="en-US" dirty="0" smtClean="0"/>
              <a:t>္႐ွ</a:t>
            </a:r>
            <a:r>
              <a:rPr lang="en-US" dirty="0" err="1" smtClean="0"/>
              <a:t>ိေသာတန္ဖိုးမ်ားကိုျပင္ပ</a:t>
            </a:r>
            <a:r>
              <a:rPr lang="en-US" dirty="0" smtClean="0"/>
              <a:t>ါ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upload_max_filesize</a:t>
            </a:r>
            <a:r>
              <a:rPr lang="en-US" dirty="0" smtClean="0"/>
              <a:t> </a:t>
            </a:r>
            <a:r>
              <a:rPr lang="en-US" dirty="0"/>
              <a:t>= 12M</a:t>
            </a:r>
          </a:p>
          <a:p>
            <a:pPr marL="0" indent="0">
              <a:buNone/>
            </a:pPr>
            <a:r>
              <a:rPr lang="en-US" dirty="0" err="1"/>
              <a:t>post_max_size</a:t>
            </a:r>
            <a:r>
              <a:rPr lang="en-US" dirty="0"/>
              <a:t> = 13M</a:t>
            </a:r>
          </a:p>
          <a:p>
            <a:pPr marL="0" indent="0">
              <a:buNone/>
            </a:pPr>
            <a:r>
              <a:rPr lang="en-US" dirty="0" err="1"/>
              <a:t>memory_limit</a:t>
            </a:r>
            <a:r>
              <a:rPr lang="en-US" dirty="0"/>
              <a:t> = </a:t>
            </a:r>
            <a:r>
              <a:rPr lang="en-US" dirty="0" smtClean="0"/>
              <a:t>15M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XAMP Server </a:t>
            </a:r>
            <a:r>
              <a:rPr lang="en-US" dirty="0" err="1" smtClean="0"/>
              <a:t>ကို</a:t>
            </a:r>
            <a:r>
              <a:rPr lang="en-US" dirty="0" smtClean="0"/>
              <a:t> restart ျ</a:t>
            </a:r>
            <a:r>
              <a:rPr lang="en-US" dirty="0" err="1" smtClean="0"/>
              <a:t>ပန္လုပ္ပ</a:t>
            </a:r>
            <a:r>
              <a:rPr lang="en-US" smtClean="0"/>
              <a:t>ါ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7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File </a:t>
            </a:r>
            <a:r>
              <a:rPr lang="en-US" dirty="0" err="1" smtClean="0"/>
              <a:t>ကိုျပင</a:t>
            </a:r>
            <a:r>
              <a:rPr lang="en-US" dirty="0" smtClean="0"/>
              <a:t>္ျ</a:t>
            </a:r>
            <a:r>
              <a:rPr lang="en-US" dirty="0" err="1" smtClean="0"/>
              <a:t>ခင္း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Wordpress</a:t>
            </a:r>
            <a:r>
              <a:rPr lang="en-US" dirty="0" smtClean="0"/>
              <a:t> root Directory </a:t>
            </a:r>
            <a:r>
              <a:rPr lang="en-US" dirty="0" err="1" smtClean="0"/>
              <a:t>ေအာက္တြင</a:t>
            </a:r>
            <a:r>
              <a:rPr lang="en-US" dirty="0" smtClean="0"/>
              <a:t>္ ႐ွ</a:t>
            </a:r>
            <a:r>
              <a:rPr lang="en-US" dirty="0" err="1" smtClean="0"/>
              <a:t>ိေသာ</a:t>
            </a:r>
            <a:r>
              <a:rPr lang="en-US" dirty="0" smtClean="0"/>
              <a:t> .</a:t>
            </a:r>
            <a:r>
              <a:rPr lang="en-US" dirty="0" err="1" smtClean="0"/>
              <a:t>htaccess</a:t>
            </a:r>
            <a:r>
              <a:rPr lang="en-US" dirty="0" smtClean="0"/>
              <a:t> File </a:t>
            </a:r>
            <a:r>
              <a:rPr lang="en-US" dirty="0" err="1" smtClean="0"/>
              <a:t>တြင</a:t>
            </a:r>
            <a:r>
              <a:rPr lang="en-US" dirty="0" smtClean="0"/>
              <a:t>္ </a:t>
            </a:r>
            <a:r>
              <a:rPr lang="en-US" dirty="0" err="1" smtClean="0"/>
              <a:t>ေအာက္ပ</a:t>
            </a:r>
            <a:r>
              <a:rPr lang="en-US" dirty="0" smtClean="0"/>
              <a:t>ါ</a:t>
            </a:r>
            <a:r>
              <a:rPr lang="en-US" dirty="0"/>
              <a:t> </a:t>
            </a:r>
            <a:r>
              <a:rPr lang="en-US" dirty="0" smtClean="0"/>
              <a:t>Code </a:t>
            </a:r>
            <a:r>
              <a:rPr lang="en-US" dirty="0" err="1" smtClean="0"/>
              <a:t>ကို</a:t>
            </a:r>
            <a:r>
              <a:rPr lang="en-US" dirty="0" smtClean="0"/>
              <a:t> </a:t>
            </a:r>
            <a:r>
              <a:rPr lang="en-US" dirty="0" err="1" smtClean="0"/>
              <a:t>ထိပ္ဆံုးတြင္ထည</a:t>
            </a:r>
            <a:r>
              <a:rPr lang="en-US" dirty="0" smtClean="0"/>
              <a:t>့္ပါ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php_value</a:t>
            </a:r>
            <a:r>
              <a:rPr lang="en-US" dirty="0" smtClean="0"/>
              <a:t> </a:t>
            </a:r>
            <a:r>
              <a:rPr lang="en-US" dirty="0" err="1"/>
              <a:t>upload_max_filesize</a:t>
            </a:r>
            <a:r>
              <a:rPr lang="en-US" dirty="0"/>
              <a:t> 12M</a:t>
            </a:r>
          </a:p>
          <a:p>
            <a:pPr marL="0" indent="0">
              <a:buNone/>
            </a:pPr>
            <a:r>
              <a:rPr lang="en-US" dirty="0" err="1"/>
              <a:t>php_value</a:t>
            </a:r>
            <a:r>
              <a:rPr lang="en-US" dirty="0"/>
              <a:t> </a:t>
            </a:r>
            <a:r>
              <a:rPr lang="en-US" dirty="0" err="1"/>
              <a:t>post_max_size</a:t>
            </a:r>
            <a:r>
              <a:rPr lang="en-US" dirty="0"/>
              <a:t> 13M</a:t>
            </a:r>
          </a:p>
          <a:p>
            <a:pPr marL="0" indent="0">
              <a:buNone/>
            </a:pPr>
            <a:r>
              <a:rPr lang="en-US" dirty="0" err="1"/>
              <a:t>php_value</a:t>
            </a:r>
            <a:r>
              <a:rPr lang="en-US" dirty="0"/>
              <a:t> </a:t>
            </a:r>
            <a:r>
              <a:rPr lang="en-US" dirty="0" err="1"/>
              <a:t>memory_limit</a:t>
            </a:r>
            <a:r>
              <a:rPr lang="en-US" dirty="0"/>
              <a:t> 15M</a:t>
            </a:r>
          </a:p>
        </p:txBody>
      </p:sp>
    </p:spTree>
    <p:extLst>
      <p:ext uri="{BB962C8B-B14F-4D97-AF65-F5344CB8AC3E}">
        <p14:creationId xmlns:p14="http://schemas.microsoft.com/office/powerpoint/2010/main" val="34338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init_set</a:t>
            </a:r>
            <a:r>
              <a:rPr lang="en-US" dirty="0"/>
              <a:t>() PHP Function </a:t>
            </a:r>
            <a:r>
              <a:rPr lang="en-US" sz="4000" dirty="0" err="1"/>
              <a:t>ကို</a:t>
            </a:r>
            <a:r>
              <a:rPr lang="en-US" sz="4000" dirty="0"/>
              <a:t> </a:t>
            </a:r>
            <a:r>
              <a:rPr lang="en-US" sz="4000" dirty="0" err="1"/>
              <a:t>အသံုးျပ</a:t>
            </a:r>
            <a:r>
              <a:rPr lang="en-US" sz="4000" dirty="0" smtClean="0"/>
              <a:t>ဳ ျ</a:t>
            </a:r>
            <a:r>
              <a:rPr lang="en-US" sz="4000" dirty="0" err="1" smtClean="0"/>
              <a:t>ခင္း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p-config.php</a:t>
            </a:r>
            <a:r>
              <a:rPr lang="en-US" dirty="0" smtClean="0"/>
              <a:t> File </a:t>
            </a:r>
            <a:r>
              <a:rPr lang="en-US" dirty="0" err="1" smtClean="0"/>
              <a:t>တြင</a:t>
            </a:r>
            <a:r>
              <a:rPr lang="en-US" dirty="0" smtClean="0"/>
              <a:t>္ </a:t>
            </a:r>
            <a:r>
              <a:rPr lang="en-US" dirty="0" err="1" smtClean="0"/>
              <a:t>ေအာက္ပ</a:t>
            </a:r>
            <a:r>
              <a:rPr lang="en-US" dirty="0" smtClean="0"/>
              <a:t>ါ Code </a:t>
            </a:r>
            <a:r>
              <a:rPr lang="en-US" dirty="0" err="1" smtClean="0"/>
              <a:t>မ်ားကိုထည</a:t>
            </a:r>
            <a:r>
              <a:rPr lang="en-US" dirty="0" smtClean="0"/>
              <a:t>့္ပါ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ini_set</a:t>
            </a:r>
            <a:r>
              <a:rPr lang="en-US" dirty="0"/>
              <a:t>( '</a:t>
            </a:r>
            <a:r>
              <a:rPr lang="en-US" dirty="0" err="1"/>
              <a:t>upload_max_size</a:t>
            </a:r>
            <a:r>
              <a:rPr lang="en-US" dirty="0"/>
              <a:t>' , '12M' );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ini_set</a:t>
            </a:r>
            <a:r>
              <a:rPr lang="en-US" dirty="0"/>
              <a:t>( '</a:t>
            </a:r>
            <a:r>
              <a:rPr lang="en-US" dirty="0" err="1"/>
              <a:t>post_max_size</a:t>
            </a:r>
            <a:r>
              <a:rPr lang="en-US" dirty="0"/>
              <a:t>', '13M');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ini_set</a:t>
            </a:r>
            <a:r>
              <a:rPr lang="en-US" dirty="0"/>
              <a:t>( '</a:t>
            </a:r>
            <a:r>
              <a:rPr lang="en-US" dirty="0" err="1"/>
              <a:t>memory_limit</a:t>
            </a:r>
            <a:r>
              <a:rPr lang="en-US" dirty="0"/>
              <a:t>', '15M' );</a:t>
            </a:r>
          </a:p>
        </p:txBody>
      </p:sp>
    </p:spTree>
    <p:extLst>
      <p:ext uri="{BB962C8B-B14F-4D97-AF65-F5344CB8AC3E}">
        <p14:creationId xmlns:p14="http://schemas.microsoft.com/office/powerpoint/2010/main" val="21839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Site </a:t>
            </a:r>
            <a:r>
              <a:rPr lang="en-US" sz="5600" dirty="0" err="1" smtClean="0"/>
              <a:t>မွာ</a:t>
            </a:r>
            <a:r>
              <a:rPr lang="en-US" sz="5600" dirty="0" err="1" smtClean="0"/>
              <a:t>သံုးမည</a:t>
            </a:r>
            <a:r>
              <a:rPr lang="en-US" sz="5600" dirty="0" smtClean="0"/>
              <a:t>့္</a:t>
            </a:r>
            <a:r>
              <a:rPr lang="en-US" dirty="0" smtClean="0"/>
              <a:t> Image File </a:t>
            </a:r>
            <a:r>
              <a:rPr lang="en-US" sz="5600" dirty="0" err="1" smtClean="0"/>
              <a:t>ေတ</a:t>
            </a:r>
            <a:r>
              <a:rPr lang="en-US" sz="5600" dirty="0" smtClean="0"/>
              <a:t>ြ</a:t>
            </a:r>
            <a:r>
              <a:rPr lang="en-US" dirty="0" smtClean="0"/>
              <a:t> Upload </a:t>
            </a:r>
            <a:r>
              <a:rPr lang="en-US" sz="5600" dirty="0" err="1" smtClean="0"/>
              <a:t>လုပ္ရန</a:t>
            </a:r>
            <a:r>
              <a:rPr lang="en-US" sz="5600" dirty="0" smtClean="0"/>
              <a:t>္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9798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319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Myanmar Text</vt:lpstr>
      <vt:lpstr>Zawgyi-One</vt:lpstr>
      <vt:lpstr>1_Office Theme</vt:lpstr>
      <vt:lpstr>2_Office Theme</vt:lpstr>
      <vt:lpstr>Premium Divi Theme နွင့္ Digital Marketing Site တည္ေဆာက္ျခင္း</vt:lpstr>
      <vt:lpstr>Installing Wordpress &amp; Generating Salt Key</vt:lpstr>
      <vt:lpstr>Premium Divi Theme Installation</vt:lpstr>
      <vt:lpstr>Two Way</vt:lpstr>
      <vt:lpstr>Increase File Upload Size In XAMPP</vt:lpstr>
      <vt:lpstr>php.ini File ကိုျပင္ျခင္း</vt:lpstr>
      <vt:lpstr>.htaccess File ကိုျပင္ျခင္း</vt:lpstr>
      <vt:lpstr>init_set() PHP Function ကို အသံုးျပဳ ျခင္း</vt:lpstr>
      <vt:lpstr>Site မွာသံုးမည့္ Image File ေတြ Upload လုပ္ရန္</vt:lpstr>
      <vt:lpstr>Default Sample Page ကို Home Page အျဖစ္ သတ္မွတ္ရန္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 Theme Installation</dc:title>
  <dc:creator>Min Thet Naing</dc:creator>
  <cp:lastModifiedBy>Htet Myet Aung</cp:lastModifiedBy>
  <cp:revision>18</cp:revision>
  <dcterms:created xsi:type="dcterms:W3CDTF">2018-06-01T10:07:14Z</dcterms:created>
  <dcterms:modified xsi:type="dcterms:W3CDTF">2018-06-03T21:59:18Z</dcterms:modified>
</cp:coreProperties>
</file>