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63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EFB80-94AD-4CC3-B139-3361153C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B3F92D-7CDA-4777-900D-9F824B60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D520D4-03CA-46D3-8DC7-58F32EF9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4D4EAE-465B-401E-A334-06B5959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952ED7-DA22-49F2-A367-98525043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6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428B1C-8A59-485C-853F-59E8E81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F45CE68-6D94-4057-AFDD-4AD5F0E9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777374-8A77-4D8D-A9E9-ABC034C8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8EB92F-2942-4969-A78D-8929DF9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0414EE-5DD0-4F37-981E-2CBAE95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78A27BA-5271-47B1-BCA5-929BF06F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8F93CB-C0DD-4701-A727-96648E0E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5DDC61-01BB-4539-8C52-7078ADA8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352442-AC70-4C6C-AA09-623B936C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6E0039-8C24-41D6-B996-F28E59D6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C3399-9F0D-4740-9944-2B874E5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24B72-9E66-4FB0-B4DA-26FE88FA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FDE4C6-5A8E-4A7A-AFF5-97AF40F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C26B85-EE8C-4933-8BC6-8F0E28C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94B15E-4E28-409C-8C54-BADC5EE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5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7DDA44-ED1E-47E9-A3F7-737059A3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4DA468-BB49-4962-9371-0B8A4222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6F6E07-6DD5-4E83-9D0B-F43FC43D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D042-FC85-45A4-A693-6C3E722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AA953-77B9-40AD-9575-87DE42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4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06BAE-9493-45F6-B7A1-FE06584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C27489-8BE4-4582-9ABB-DD0F80A18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F6CB456-9A18-4D80-95CC-01D8717F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96E69BC-3D5C-4C4D-9DC2-55A992C6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BF405B7-8C91-47D6-BC2C-FFC4DB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F4D8C8-0F85-45FA-BE15-91EEED2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0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38EA1F-5DFF-42E9-A455-D5D4D01F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E24DDB-B805-4977-9190-3F5C9DF1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107BAB-CDA8-40E4-9E4A-E5DB6AEF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95ABD7E-E369-4926-87EC-BB40B393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65EFBC8-3F80-4018-826B-326A1C4F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E092D66-DE1F-49AC-B157-839364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DAC2873-5CEA-407C-B895-D5B25D0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EDC96DF-6240-4178-A728-25163238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1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F00FE-9809-4BE4-913E-7268AF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3810D0-CA00-447E-ADB1-ADE5D42A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EEE86E6-5D78-4444-8A75-73F897F5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E5E65C-F18A-44C9-A5EE-F91CCC43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8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00A5F3-74E3-4A69-9ADB-67272DF7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11F1832-DA21-4513-B7B7-E527B291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C62C91-C436-43CB-9767-B48BD555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BE65F2-D3FC-412B-BE46-B8A4634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BDF7A9-9C5C-4218-8AB5-AE3071EA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1CC2FDB-C94E-4284-9EF7-903918AE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D7174E0-F795-42BC-9165-E923BB75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09ADC5-7F04-4163-B221-191DCC8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EFCD70-027C-498E-9591-8F36A0B1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8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8C1EA-0D55-4473-940E-F4E62CE5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EAA702-ACC5-43E8-91E2-80765C25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2B8C8D2-EF15-4E69-83A9-CB79972E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15DE3D-98F4-4349-9E25-465E0854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B62C7B-FEBB-4B33-A144-01C3CA16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4874E2D-16E6-42FA-861D-A0DE5524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0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E551997-4A7C-4B2B-9FFC-6F20A295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EAF12C-8158-4FA6-9199-4F4B5245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606CDF-989C-46DE-977A-3FD5E4C1A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EEAC11-57A1-4908-9E35-15F40D76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B207AC-4BB4-454C-B223-CFC1782D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2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Digital Marketing Site </a:t>
            </a:r>
            <a:r>
              <a:rPr lang="en-US" dirty="0" err="1" smtClean="0"/>
              <a:t>တြင္သံုးမည</a:t>
            </a:r>
            <a:r>
              <a:rPr lang="en-US" dirty="0" smtClean="0"/>
              <a:t>့္</a:t>
            </a:r>
            <a:br>
              <a:rPr lang="en-US" dirty="0" smtClean="0"/>
            </a:br>
            <a:r>
              <a:rPr lang="en-US" dirty="0" smtClean="0"/>
              <a:t>Color ႏွင့္ Typography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Marketing Site </a:t>
            </a:r>
            <a:r>
              <a:rPr lang="en-US" sz="4000" dirty="0" err="1" smtClean="0"/>
              <a:t>တြင္သံုးမည</a:t>
            </a:r>
            <a:r>
              <a:rPr lang="en-US" sz="4000" dirty="0" smtClean="0"/>
              <a:t>့္</a:t>
            </a:r>
            <a:r>
              <a:rPr lang="en-US" dirty="0" smtClean="0"/>
              <a:t> Color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Home Page</a:t>
            </a:r>
          </a:p>
          <a:p>
            <a:r>
              <a:rPr lang="en-US" dirty="0" smtClean="0"/>
              <a:t>#</a:t>
            </a:r>
            <a:r>
              <a:rPr lang="en-US" dirty="0" smtClean="0"/>
              <a:t>352597</a:t>
            </a:r>
          </a:p>
          <a:p>
            <a:r>
              <a:rPr lang="en-US" dirty="0"/>
              <a:t>#</a:t>
            </a:r>
            <a:r>
              <a:rPr lang="en-US" dirty="0" smtClean="0"/>
              <a:t>8686FF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smtClean="0"/>
              <a:t>8624E1</a:t>
            </a:r>
          </a:p>
          <a:p>
            <a:r>
              <a:rPr lang="en-US" dirty="0"/>
              <a:t>#</a:t>
            </a:r>
            <a:r>
              <a:rPr lang="en-US" dirty="0" smtClean="0"/>
              <a:t>3607A6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#</a:t>
            </a:r>
            <a:r>
              <a:rPr lang="en-US" dirty="0" smtClean="0"/>
              <a:t>f7828e</a:t>
            </a:r>
          </a:p>
          <a:p>
            <a:r>
              <a:rPr lang="en-US" dirty="0" smtClean="0"/>
              <a:t>#fcb6ab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smtClean="0"/>
              <a:t>f92c8b</a:t>
            </a:r>
          </a:p>
          <a:p>
            <a:r>
              <a:rPr lang="en-US" dirty="0"/>
              <a:t>#</a:t>
            </a:r>
            <a:r>
              <a:rPr lang="en-US" dirty="0" smtClean="0"/>
              <a:t>b02cd6</a:t>
            </a:r>
          </a:p>
        </p:txBody>
      </p:sp>
    </p:spTree>
    <p:extLst>
      <p:ext uri="{BB962C8B-B14F-4D97-AF65-F5344CB8AC3E}">
        <p14:creationId xmlns:p14="http://schemas.microsoft.com/office/powerpoint/2010/main" val="354661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Marketing Site </a:t>
            </a:r>
            <a:r>
              <a:rPr lang="en-US" dirty="0" err="1" smtClean="0"/>
              <a:t>တြင္သံုးမည</a:t>
            </a:r>
            <a:r>
              <a:rPr lang="en-US" dirty="0" smtClean="0"/>
              <a:t>့္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Font = </a:t>
            </a:r>
            <a:r>
              <a:rPr lang="en-US" dirty="0" err="1" smtClean="0"/>
              <a:t>Roboto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Heading 1</a:t>
            </a:r>
          </a:p>
          <a:p>
            <a:r>
              <a:rPr lang="en-US" dirty="0" smtClean="0"/>
              <a:t>Font-family: </a:t>
            </a:r>
            <a:r>
              <a:rPr lang="en-US" dirty="0" err="1" smtClean="0"/>
              <a:t>Roboto</a:t>
            </a:r>
            <a:endParaRPr lang="en-US" dirty="0" smtClean="0"/>
          </a:p>
          <a:p>
            <a:r>
              <a:rPr lang="en-US" dirty="0" smtClean="0"/>
              <a:t>Font-weight: bold</a:t>
            </a:r>
          </a:p>
          <a:p>
            <a:r>
              <a:rPr lang="en-US" dirty="0" smtClean="0"/>
              <a:t>Font-size: Desktop 80px, Tablet 40px, Mobile 32px</a:t>
            </a:r>
          </a:p>
          <a:p>
            <a:r>
              <a:rPr lang="en-US" dirty="0" smtClean="0"/>
              <a:t>Line-height: 1.2em</a:t>
            </a:r>
          </a:p>
        </p:txBody>
      </p:sp>
    </p:spTree>
    <p:extLst>
      <p:ext uri="{BB962C8B-B14F-4D97-AF65-F5344CB8AC3E}">
        <p14:creationId xmlns:p14="http://schemas.microsoft.com/office/powerpoint/2010/main" val="72233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Heading 2</a:t>
            </a:r>
            <a:endParaRPr lang="en-US" dirty="0"/>
          </a:p>
          <a:p>
            <a:r>
              <a:rPr lang="en-US" dirty="0"/>
              <a:t>Font-family: </a:t>
            </a:r>
            <a:r>
              <a:rPr lang="en-US" dirty="0" err="1"/>
              <a:t>Roboto</a:t>
            </a:r>
            <a:endParaRPr lang="en-US" dirty="0"/>
          </a:p>
          <a:p>
            <a:r>
              <a:rPr lang="en-US" dirty="0"/>
              <a:t>Font-weight: </a:t>
            </a:r>
            <a:r>
              <a:rPr lang="en-US" dirty="0" smtClean="0"/>
              <a:t>bold</a:t>
            </a:r>
          </a:p>
          <a:p>
            <a:r>
              <a:rPr lang="en-US" dirty="0"/>
              <a:t>Font-size: Desktop </a:t>
            </a:r>
            <a:r>
              <a:rPr lang="en-US" dirty="0" smtClean="0"/>
              <a:t>45px</a:t>
            </a:r>
            <a:r>
              <a:rPr lang="en-US" dirty="0"/>
              <a:t>, Tablet </a:t>
            </a:r>
            <a:r>
              <a:rPr lang="en-US" dirty="0" smtClean="0"/>
              <a:t>35px</a:t>
            </a:r>
            <a:r>
              <a:rPr lang="en-US" dirty="0"/>
              <a:t>, Mobile </a:t>
            </a:r>
            <a:r>
              <a:rPr lang="en-US" dirty="0" smtClean="0"/>
              <a:t>28px</a:t>
            </a:r>
          </a:p>
          <a:p>
            <a:r>
              <a:rPr lang="en-US" dirty="0" smtClean="0"/>
              <a:t>Line-height: 1.2em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Heading 3</a:t>
            </a:r>
          </a:p>
          <a:p>
            <a:r>
              <a:rPr lang="en-US" dirty="0"/>
              <a:t>Font-family: </a:t>
            </a:r>
            <a:r>
              <a:rPr lang="en-US" dirty="0" err="1"/>
              <a:t>Roboto</a:t>
            </a:r>
            <a:endParaRPr lang="en-US" dirty="0"/>
          </a:p>
          <a:p>
            <a:r>
              <a:rPr lang="en-US" dirty="0"/>
              <a:t>Font-weight: bold</a:t>
            </a:r>
          </a:p>
          <a:p>
            <a:r>
              <a:rPr lang="en-US" dirty="0"/>
              <a:t>Font-size: Desktop </a:t>
            </a:r>
            <a:r>
              <a:rPr lang="en-US" dirty="0" smtClean="0"/>
              <a:t>24px</a:t>
            </a:r>
            <a:r>
              <a:rPr lang="en-US" dirty="0"/>
              <a:t>, Tablet </a:t>
            </a:r>
            <a:r>
              <a:rPr lang="en-US" dirty="0" smtClean="0"/>
              <a:t>16px</a:t>
            </a:r>
            <a:r>
              <a:rPr lang="en-US" dirty="0"/>
              <a:t>, Mobile </a:t>
            </a:r>
            <a:r>
              <a:rPr lang="en-US" dirty="0" smtClean="0"/>
              <a:t>14px</a:t>
            </a:r>
          </a:p>
          <a:p>
            <a:r>
              <a:rPr lang="en-US" dirty="0" smtClean="0"/>
              <a:t>Letter-spacing: Desktop 10px, Tablet 5px</a:t>
            </a:r>
          </a:p>
          <a:p>
            <a:r>
              <a:rPr lang="en-US" dirty="0" smtClean="0"/>
              <a:t>Line-height: 2em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Heading 4</a:t>
            </a:r>
            <a:endParaRPr lang="en-US" dirty="0"/>
          </a:p>
          <a:p>
            <a:r>
              <a:rPr lang="en-US" dirty="0"/>
              <a:t>Font-family: </a:t>
            </a:r>
            <a:r>
              <a:rPr lang="en-US" dirty="0" err="1"/>
              <a:t>Roboto</a:t>
            </a:r>
            <a:endParaRPr lang="en-US" dirty="0"/>
          </a:p>
          <a:p>
            <a:r>
              <a:rPr lang="en-US" dirty="0"/>
              <a:t>Font-weight: </a:t>
            </a:r>
            <a:r>
              <a:rPr lang="en-US" dirty="0" smtClean="0"/>
              <a:t>bold</a:t>
            </a:r>
          </a:p>
          <a:p>
            <a:r>
              <a:rPr lang="en-US" dirty="0"/>
              <a:t>Font-size: </a:t>
            </a:r>
            <a:r>
              <a:rPr lang="en-US" dirty="0" smtClean="0"/>
              <a:t>18px</a:t>
            </a:r>
          </a:p>
          <a:p>
            <a:r>
              <a:rPr lang="en-US" dirty="0" smtClean="0"/>
              <a:t>Line-height: 1.7em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Hero Section Paragraph</a:t>
            </a:r>
          </a:p>
          <a:p>
            <a:r>
              <a:rPr lang="en-US" dirty="0" smtClean="0"/>
              <a:t>Font-size</a:t>
            </a:r>
            <a:r>
              <a:rPr lang="en-US" dirty="0"/>
              <a:t>: 20px</a:t>
            </a:r>
          </a:p>
          <a:p>
            <a:r>
              <a:rPr lang="en-US" dirty="0"/>
              <a:t>Line-height: 2em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1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Blurb Title</a:t>
            </a:r>
          </a:p>
          <a:p>
            <a:r>
              <a:rPr lang="en-US" dirty="0" smtClean="0"/>
              <a:t>Font-family: </a:t>
            </a:r>
            <a:r>
              <a:rPr lang="en-US" dirty="0" err="1" smtClean="0"/>
              <a:t>Roboto</a:t>
            </a:r>
            <a:endParaRPr lang="en-US" dirty="0" smtClean="0"/>
          </a:p>
          <a:p>
            <a:r>
              <a:rPr lang="en-US" dirty="0" smtClean="0"/>
              <a:t>Font-weight: bold</a:t>
            </a:r>
          </a:p>
          <a:p>
            <a:r>
              <a:rPr lang="en-US" dirty="0" smtClean="0"/>
              <a:t>Font-size: 18px</a:t>
            </a:r>
          </a:p>
          <a:p>
            <a:r>
              <a:rPr lang="en-US" dirty="0" smtClean="0"/>
              <a:t>Line-height: 1.7em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Blurb </a:t>
            </a:r>
            <a:r>
              <a:rPr lang="en-US" dirty="0" smtClean="0"/>
              <a:t>Paragraph</a:t>
            </a:r>
            <a:endParaRPr lang="en-US" dirty="0"/>
          </a:p>
          <a:p>
            <a:r>
              <a:rPr lang="en-US" dirty="0" smtClean="0"/>
              <a:t>Font-size</a:t>
            </a:r>
            <a:r>
              <a:rPr lang="en-US" dirty="0"/>
              <a:t>: </a:t>
            </a:r>
            <a:r>
              <a:rPr lang="en-US" dirty="0" smtClean="0"/>
              <a:t>14px</a:t>
            </a:r>
          </a:p>
          <a:p>
            <a:r>
              <a:rPr lang="en-US" dirty="0" smtClean="0"/>
              <a:t>Line-height: 1.8em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5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 Section Paragraph</a:t>
            </a:r>
          </a:p>
          <a:p>
            <a:r>
              <a:rPr lang="en-US" smtClean="0"/>
              <a:t>Font-size</a:t>
            </a:r>
            <a:r>
              <a:rPr lang="en-US" dirty="0"/>
              <a:t>: 16px</a:t>
            </a:r>
          </a:p>
          <a:p>
            <a:r>
              <a:rPr lang="en-US" dirty="0"/>
              <a:t>Line-height: 2em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159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Digital Marketing Site တြင္သံုးမည့္ Color ႏွင့္ Typography</vt:lpstr>
      <vt:lpstr>Digital Marketing Site တြင္သံုးမည့္ Color</vt:lpstr>
      <vt:lpstr>Digital Marketing Site တြင္သံုးမည့္ Typography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Site တြင္သံုးမည့္ Color ႏွင့္ Typography</dc:title>
  <dc:creator>Htet Myet Aung</dc:creator>
  <cp:lastModifiedBy>Htet Myet Aung</cp:lastModifiedBy>
  <cp:revision>5</cp:revision>
  <dcterms:created xsi:type="dcterms:W3CDTF">2018-06-02T21:52:50Z</dcterms:created>
  <dcterms:modified xsi:type="dcterms:W3CDTF">2018-06-03T19:20:34Z</dcterms:modified>
</cp:coreProperties>
</file>