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9" r:id="rId3"/>
    <p:sldId id="268" r:id="rId4"/>
    <p:sldId id="266" r:id="rId5"/>
    <p:sldId id="261" r:id="rId6"/>
    <p:sldId id="260" r:id="rId7"/>
    <p:sldId id="264" r:id="rId8"/>
    <p:sldId id="263" r:id="rId9"/>
    <p:sldId id="269" r:id="rId10"/>
    <p:sldId id="270" r:id="rId11"/>
    <p:sldId id="271" r:id="rId12"/>
    <p:sldId id="272" r:id="rId13"/>
    <p:sldId id="27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404" y="5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EFB80-94AD-4CC3-B139-3361153CAF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B3F92D-7CDA-4777-900D-9F824B606D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D520D4-03CA-46D3-8DC7-58F32EF93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6DB86-C2B2-4C0A-BE3A-9E271A736DB1}" type="datetimeFigureOut">
              <a:rPr lang="en-US" smtClean="0"/>
              <a:pPr/>
              <a:t>5/24/2018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4D4EAE-465B-401E-A334-06B59596C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52ED7-DA22-49F2-A367-985250431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A202A-53FC-4E0D-A26D-233109C5BB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780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28B1C-8A59-485C-853F-59E8E810C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45CE68-6D94-4057-AFDD-4AD5F0E959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777374-8A77-4D8D-A9E9-ABC034C8F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6DB86-C2B2-4C0A-BE3A-9E271A736DB1}" type="datetimeFigureOut">
              <a:rPr lang="en-US" smtClean="0"/>
              <a:pPr/>
              <a:t>5/24/2018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EB92F-2942-4969-A78D-8929DF9E2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0414EE-5DD0-4F37-981E-2CBAE9533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A202A-53FC-4E0D-A26D-233109C5BB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263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8A27BA-5271-47B1-BCA5-929BF06F40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8F93CB-C0DD-4701-A727-96648E0E3C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DDC61-01BB-4539-8C52-7078ADA8D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6DB86-C2B2-4C0A-BE3A-9E271A736DB1}" type="datetimeFigureOut">
              <a:rPr lang="en-US" smtClean="0"/>
              <a:pPr/>
              <a:t>5/24/2018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52442-AC70-4C6C-AA09-623B936CD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E0039-8C24-41D6-B996-F28E59D67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A202A-53FC-4E0D-A26D-233109C5BB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290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C3399-9F0D-4740-9944-2B874E596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24B72-9E66-4FB0-B4DA-26FE88FAF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FDE4C6-5A8E-4A7A-AFF5-97AF40F83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6DB86-C2B2-4C0A-BE3A-9E271A736DB1}" type="datetimeFigureOut">
              <a:rPr lang="en-US" smtClean="0"/>
              <a:pPr/>
              <a:t>5/24/2018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C26B85-EE8C-4933-8BC6-8F0E28C31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4B15E-4E28-409C-8C54-BADC5EEDA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A202A-53FC-4E0D-A26D-233109C5BB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92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DDA44-ED1E-47E9-A3F7-737059A34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4DA468-BB49-4962-9371-0B8A42226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6F6E07-6DD5-4E83-9D0B-F43FC43DD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6DB86-C2B2-4C0A-BE3A-9E271A736DB1}" type="datetimeFigureOut">
              <a:rPr lang="en-US" smtClean="0"/>
              <a:pPr/>
              <a:t>5/24/2018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05D042-FC85-45A4-A693-6C3E72223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AA953-77B9-40AD-9575-87DE4238B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A202A-53FC-4E0D-A26D-233109C5BB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837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06BAE-9493-45F6-B7A1-FE0658438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27489-8BE4-4582-9ABB-DD0F80A189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6CB456-9A18-4D80-95CC-01D8717F8B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6E69BC-3D5C-4C4D-9DC2-55A992C64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6DB86-C2B2-4C0A-BE3A-9E271A736DB1}" type="datetimeFigureOut">
              <a:rPr lang="en-US" smtClean="0"/>
              <a:pPr/>
              <a:t>5/24/2018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F405B7-8C91-47D6-BC2C-FFC4DBCA1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F4D8C8-0F85-45FA-BE15-91EEED222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A202A-53FC-4E0D-A26D-233109C5BB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173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8EA1F-5DFF-42E9-A455-D5D4D01F3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24DDB-B805-4977-9190-3F5C9DF187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107BAB-CDA8-40E4-9E4A-E5DB6AEFC5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5ABD7E-E369-4926-87EC-BB40B393CB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5EFBC8-3F80-4018-826B-326A1C4F68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092D66-DE1F-49AC-B157-839364F76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6DB86-C2B2-4C0A-BE3A-9E271A736DB1}" type="datetimeFigureOut">
              <a:rPr lang="en-US" smtClean="0"/>
              <a:pPr/>
              <a:t>5/24/2018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AC2873-5CEA-407C-B895-D5B25D04D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DC96DF-6240-4178-A728-25163238E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A202A-53FC-4E0D-A26D-233109C5BB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037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F00FE-9809-4BE4-913E-7268AFA88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3810D0-CA00-447E-ADB1-ADE5D42AE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6DB86-C2B2-4C0A-BE3A-9E271A736DB1}" type="datetimeFigureOut">
              <a:rPr lang="en-US" smtClean="0"/>
              <a:pPr/>
              <a:t>5/24/2018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EE86E6-5D78-4444-8A75-73F897F5E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E5E65C-F18A-44C9-A5EE-F91CCC43C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A202A-53FC-4E0D-A26D-233109C5BB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230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00A5F3-74E3-4A69-9ADB-67272DF7E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6DB86-C2B2-4C0A-BE3A-9E271A736DB1}" type="datetimeFigureOut">
              <a:rPr lang="en-US" smtClean="0"/>
              <a:pPr/>
              <a:t>5/24/2018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1F1832-DA21-4513-B7B7-E527B2912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C62C91-C436-43CB-9767-B48BD5555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A202A-53FC-4E0D-A26D-233109C5BB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639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E65F2-D3FC-412B-BE46-B8A4634B1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DF7A9-9C5C-4218-8AB5-AE3071EA4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CC2FDB-C94E-4284-9EF7-903918AE46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7174E0-F795-42BC-9165-E923BB75F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6DB86-C2B2-4C0A-BE3A-9E271A736DB1}" type="datetimeFigureOut">
              <a:rPr lang="en-US" smtClean="0"/>
              <a:pPr/>
              <a:t>5/24/2018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09ADC5-7F04-4163-B221-191DCC812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EFCD70-027C-498E-9591-8F36A0B1F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A202A-53FC-4E0D-A26D-233109C5BB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144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8C1EA-0D55-4473-940E-F4E62CE55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AA702-ACC5-43E8-91E2-80765C2554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B8C8D2-EF15-4E69-83A9-CB79972EF6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15DE3D-98F4-4349-9E25-465E08541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6DB86-C2B2-4C0A-BE3A-9E271A736DB1}" type="datetimeFigureOut">
              <a:rPr lang="en-US" smtClean="0"/>
              <a:pPr/>
              <a:t>5/24/2018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B62C7B-FEBB-4B33-A144-01C3CA166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874E2D-16E6-42FA-861D-A0DE55248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A202A-53FC-4E0D-A26D-233109C5BB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509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551997-4A7C-4B2B-9FFC-6F20A295A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EAF12C-8158-4FA6-9199-4F4B52452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06CDF-989C-46DE-977A-3FD5E4C1AE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6DB86-C2B2-4C0A-BE3A-9E271A736DB1}" type="datetimeFigureOut">
              <a:rPr lang="en-US" smtClean="0"/>
              <a:pPr/>
              <a:t>5/24/2018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EAC11-57A1-4908-9E35-15F40D76EB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B207AC-4BB4-454C-B223-CFC1782DF1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A202A-53FC-4E0D-A26D-233109C5BB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495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settings/security/lesssecureapps" TargetMode="External"/><Relationship Id="rId2" Type="http://schemas.openxmlformats.org/officeDocument/2006/relationships/hyperlink" Target="https://myaccount.google.com/signinoptions/two-step-verification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console.developers.google.com/apis/dashboard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/>
          <a:lstStyle/>
          <a:p>
            <a:r>
              <a:rPr lang="en-US" dirty="0"/>
              <a:t>Building a </a:t>
            </a:r>
            <a:r>
              <a:rPr lang="en-US" dirty="0" err="1"/>
              <a:t>Broucher</a:t>
            </a:r>
            <a:r>
              <a:rPr lang="en-US" dirty="0"/>
              <a:t> Site</a:t>
            </a:r>
          </a:p>
        </p:txBody>
      </p:sp>
    </p:spTree>
    <p:extLst>
      <p:ext uri="{BB962C8B-B14F-4D97-AF65-F5344CB8AC3E}">
        <p14:creationId xmlns:p14="http://schemas.microsoft.com/office/powerpoint/2010/main" val="1206049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/>
          <a:lstStyle/>
          <a:p>
            <a:r>
              <a:rPr lang="en-US" dirty="0"/>
              <a:t>Creating Navigation &amp; sidebar</a:t>
            </a:r>
          </a:p>
        </p:txBody>
      </p:sp>
    </p:spTree>
    <p:extLst>
      <p:ext uri="{BB962C8B-B14F-4D97-AF65-F5344CB8AC3E}">
        <p14:creationId xmlns:p14="http://schemas.microsoft.com/office/powerpoint/2010/main" val="2723425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Configure Contact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37A31-60EC-4B7C-BE23-837809E29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</a:t>
            </a:r>
            <a:r>
              <a:rPr lang="en-US" dirty="0">
                <a:hlinkClick r:id="rId2"/>
              </a:rPr>
              <a:t>Google Account Two Step Verification Off</a:t>
            </a:r>
            <a:endParaRPr lang="en-US" dirty="0"/>
          </a:p>
          <a:p>
            <a:r>
              <a:rPr lang="en-US" dirty="0"/>
              <a:t>Make </a:t>
            </a:r>
            <a:r>
              <a:rPr lang="en-US" dirty="0">
                <a:hlinkClick r:id="rId3"/>
              </a:rPr>
              <a:t>Google Account Less Secure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268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Configure Google Maps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256E8-EC35-408F-8865-19ABFBE5F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https://console.developers.google.com/apis/dashboard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697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/>
          <a:lstStyle/>
          <a:p>
            <a:r>
              <a:rPr lang="en-US" dirty="0"/>
              <a:t>Configure Google Analytics</a:t>
            </a:r>
          </a:p>
        </p:txBody>
      </p:sp>
    </p:spTree>
    <p:extLst>
      <p:ext uri="{BB962C8B-B14F-4D97-AF65-F5344CB8AC3E}">
        <p14:creationId xmlns:p14="http://schemas.microsoft.com/office/powerpoint/2010/main" val="2293917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/>
          <a:lstStyle/>
          <a:p>
            <a:r>
              <a:rPr lang="en-US" dirty="0"/>
              <a:t>Installing </a:t>
            </a:r>
            <a:r>
              <a:rPr lang="en-US" dirty="0" err="1"/>
              <a:t>Wordpress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620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Changing Website URL</a:t>
            </a:r>
          </a:p>
          <a:p>
            <a:r>
              <a:rPr lang="en-US" dirty="0"/>
              <a:t>Changing User Name</a:t>
            </a:r>
          </a:p>
          <a:p>
            <a:r>
              <a:rPr lang="en-US" dirty="0"/>
              <a:t>Editing functions.php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Explore </a:t>
            </a:r>
            <a:r>
              <a:rPr lang="en-US" dirty="0" err="1"/>
              <a:t>Wordpress</a:t>
            </a:r>
            <a:r>
              <a:rPr lang="en-US" dirty="0"/>
              <a:t> Files &amp; </a:t>
            </a:r>
            <a:r>
              <a:rPr lang="en-US" dirty="0" err="1"/>
              <a:t>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620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/>
          <a:lstStyle/>
          <a:p>
            <a:r>
              <a:rPr lang="en-US" dirty="0" err="1"/>
              <a:t>Wordpress</a:t>
            </a:r>
            <a:r>
              <a:rPr lang="en-US" dirty="0"/>
              <a:t> Defaults</a:t>
            </a:r>
          </a:p>
        </p:txBody>
      </p:sp>
    </p:spTree>
    <p:extLst>
      <p:ext uri="{BB962C8B-B14F-4D97-AF65-F5344CB8AC3E}">
        <p14:creationId xmlns:p14="http://schemas.microsoft.com/office/powerpoint/2010/main" val="1918620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/>
          <a:lstStyle/>
          <a:p>
            <a:r>
              <a:rPr lang="en-US" dirty="0"/>
              <a:t>Configure Default Settings</a:t>
            </a:r>
          </a:p>
        </p:txBody>
      </p:sp>
    </p:spTree>
    <p:extLst>
      <p:ext uri="{BB962C8B-B14F-4D97-AF65-F5344CB8AC3E}">
        <p14:creationId xmlns:p14="http://schemas.microsoft.com/office/powerpoint/2010/main" val="3683416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/>
          <a:lstStyle/>
          <a:p>
            <a:r>
              <a:rPr lang="en-US" dirty="0"/>
              <a:t>Generating Salt Key</a:t>
            </a:r>
          </a:p>
        </p:txBody>
      </p:sp>
    </p:spTree>
    <p:extLst>
      <p:ext uri="{BB962C8B-B14F-4D97-AF65-F5344CB8AC3E}">
        <p14:creationId xmlns:p14="http://schemas.microsoft.com/office/powerpoint/2010/main" val="1335775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/>
          <a:lstStyle/>
          <a:p>
            <a:r>
              <a:rPr lang="en-US" dirty="0"/>
              <a:t>Installing Some Plugins</a:t>
            </a:r>
          </a:p>
        </p:txBody>
      </p:sp>
    </p:spTree>
    <p:extLst>
      <p:ext uri="{BB962C8B-B14F-4D97-AF65-F5344CB8AC3E}">
        <p14:creationId xmlns:p14="http://schemas.microsoft.com/office/powerpoint/2010/main" val="792630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A2D24-392A-4D80-837A-E31236565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2609"/>
            <a:ext cx="10515600" cy="5514354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4000" dirty="0">
                <a:latin typeface="+mj-lt"/>
              </a:rPr>
              <a:t>Contact Form 7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>
                <a:latin typeface="+mj-lt"/>
              </a:rPr>
              <a:t>WP Mail SMTP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>
                <a:latin typeface="+mj-lt"/>
              </a:rPr>
              <a:t>Email Protection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>
                <a:latin typeface="+mj-lt"/>
              </a:rPr>
              <a:t>Google Maps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>
                <a:latin typeface="+mj-lt"/>
              </a:rPr>
              <a:t>Google Analytics</a:t>
            </a:r>
          </a:p>
          <a:p>
            <a:pPr marL="742950" indent="-742950">
              <a:buFont typeface="+mj-lt"/>
              <a:buAutoNum type="arabicPeriod"/>
            </a:pPr>
            <a:endParaRPr lang="en-US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81579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/>
          <a:lstStyle/>
          <a:p>
            <a:r>
              <a:rPr lang="en-US" dirty="0"/>
              <a:t>Static Home Page &amp; Posts</a:t>
            </a:r>
          </a:p>
        </p:txBody>
      </p:sp>
    </p:spTree>
    <p:extLst>
      <p:ext uri="{BB962C8B-B14F-4D97-AF65-F5344CB8AC3E}">
        <p14:creationId xmlns:p14="http://schemas.microsoft.com/office/powerpoint/2010/main" val="1512622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675</TotalTime>
  <Words>87</Words>
  <Application>Microsoft Office PowerPoint</Application>
  <PresentationFormat>Widescreen</PresentationFormat>
  <Paragraphs>23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Building a Broucher Site</vt:lpstr>
      <vt:lpstr>Installing Wordpress</vt:lpstr>
      <vt:lpstr>Explore Wordpress Files &amp; DataBase</vt:lpstr>
      <vt:lpstr>Wordpress Defaults</vt:lpstr>
      <vt:lpstr>Configure Default Settings</vt:lpstr>
      <vt:lpstr>Generating Salt Key</vt:lpstr>
      <vt:lpstr>Installing Some Plugins</vt:lpstr>
      <vt:lpstr>PowerPoint Presentation</vt:lpstr>
      <vt:lpstr>Static Home Page &amp; Posts</vt:lpstr>
      <vt:lpstr>Creating Navigation &amp; sidebar</vt:lpstr>
      <vt:lpstr>Configure Contact Form</vt:lpstr>
      <vt:lpstr>Configure Google Maps</vt:lpstr>
      <vt:lpstr>Configure Google Analytics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Broucher Site</dc:title>
  <dc:creator>U Mg Mg</dc:creator>
  <cp:lastModifiedBy>Other User</cp:lastModifiedBy>
  <cp:revision>25</cp:revision>
  <dcterms:created xsi:type="dcterms:W3CDTF">2018-05-13T06:52:06Z</dcterms:created>
  <dcterms:modified xsi:type="dcterms:W3CDTF">2018-05-24T22:17:00Z</dcterms:modified>
</cp:coreProperties>
</file>