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0A83-281D-4F01-B9D0-90191E2A0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BB43-FA03-4796-AF78-81F6A02F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3215-0D53-461B-9912-839D19E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3D4F-1E31-4EA2-A9EA-DCC271D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99D1-F29A-4399-8F70-7D3732BF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2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FD34-F5B6-4613-97B8-C151A5DA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CF3E-736D-4B88-AA55-70CC9F8E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A52D-EA9C-4BC7-825D-1ED2C252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0EFD-8E14-40E9-A211-9EEDDE8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0BA5-7AB3-4D45-A7AE-A926F8F1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260A3-1788-4F21-ACED-0AC4C5E2D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DB5DA-B310-4344-BD23-3382E1FBB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5093-CCA6-4468-951C-12DB214D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9947-890A-48B8-9817-32CF845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5CFE-8085-4E8B-A0CE-BD37A353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2E68-EA6C-48A6-B2A9-C5257E6B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9391-121D-4DD4-B1A3-A573ADC9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4662-9367-4BFE-8F32-C7B50E0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71C1-7B89-4B84-884B-5B423C2C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BA03-14EE-4DDF-9296-7C7FC76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EEBE-36CD-45EF-AD2B-2668C95E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677D-491F-4124-86F7-6CFFA4F2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F3D5-7877-49ED-88B1-0674CB3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98DE-502D-462A-8CE3-0E451E09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1973-EFD3-4488-A782-4E2457A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65D4-C04A-4DA9-A518-02E003AF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36CB-FD19-4E77-9C64-6EE1C37BA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1D6AA-E1A2-472A-9A84-9E628723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C1D3-4E74-4EF1-8C76-4C508A7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7F4E7-D618-426C-842B-0D27E923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8E56-6DB1-4DF3-B5BB-06318CF2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340A-3CF0-49A2-82D5-EE2BBFFA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A457-FC77-4E0B-80A4-5C546A14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AD677-F1BB-42D3-87E1-26F579F75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4EE49-4F1C-4B88-BE5A-E8093A8D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1AA80-B824-422D-9BE9-F8C60FB5D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79D8A-3AB6-4CAC-BCD8-B77DCDB4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102A8-8247-44BA-A21E-74797E60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9FAF7-475F-46F0-9FDC-CB826421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2D3B-F7B6-470D-9A70-C6BB006E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73D8-69A3-45F7-81AE-F420A18A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B6A2B-9752-4DBA-8A32-E017BE3E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6CC53-687E-413C-A783-6CE77DC6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F1296-9773-440F-B20B-47F2C841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944F7-9054-4304-BBAF-498C6BA3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18A1-0869-4A2E-A120-C1771EA3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C559-7B58-423E-AB4F-D3775114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37A9-3F5E-4571-B6C6-C2F6D7AB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E9CD3-FFC0-4DC0-AFD0-73030D605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7471-4193-489F-8004-02283316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AE8C2-ACE4-4203-9558-AE8A6318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0358-4EF9-4825-B395-7746DF1A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28ED-3520-4FCE-A353-32AEE3E3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AF630-E3D5-44CD-B38E-0250BB652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F1DA0-8B4B-4B76-8709-69C7D837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2530-BBE8-4667-BDAF-D0D9CFB1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39846-2E86-43CA-AF69-5D064A35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C144B-3B62-4F89-BB3D-22346B8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7E6E3-BE02-429E-A362-EF4D4DF9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296D-FB63-47B8-8F97-1CD40108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214B-3B87-4B7B-91B0-C44C3B4D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9E15-7890-4030-912E-F8741148554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1AF8-901A-4669-847B-FB1FB6F9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FFF9-271A-413F-968E-7F514BED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DB8A-FD36-4CAC-A4D1-1B636235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Implementing Validation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20274-F4E8-4684-BFED-97046A1A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69DC2-8197-4282-A972-8B58BD46552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363731-8916-4312-B4E1-AB050899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09DFA2-8C2E-43EA-B8B5-B61CC5AB78A5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4BA83-3FE8-4D05-A85F-7A5ADFFA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090570-61BC-454E-B71E-0B055BFC4C0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CA9A6-1A8B-4E9B-96DD-9CEA4B2F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D96AD8-C3A2-41EF-8464-B22A534413C0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Implementing Validation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Validation</dc:title>
  <dc:creator>Lucid Unity</dc:creator>
  <cp:lastModifiedBy>Lucid Unity</cp:lastModifiedBy>
  <cp:revision>5</cp:revision>
  <dcterms:created xsi:type="dcterms:W3CDTF">2019-01-14T02:11:42Z</dcterms:created>
  <dcterms:modified xsi:type="dcterms:W3CDTF">2019-01-14T02:18:26Z</dcterms:modified>
</cp:coreProperties>
</file>