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E2F-A855-4117-9C15-9A7E9544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AFBEA-4539-41B5-A4AC-58D6171C6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A8A-F2B2-4AF7-A9C2-5252365D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E4C4-D0D8-4DB6-A664-D3489268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A73-7AB8-4F38-ABF2-FDCE4B29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C4D7-753B-4C03-9249-484EE3BD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CB813-51F9-433A-B014-2FF841ED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76DC-D3E0-49FE-9D52-E3594E17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CA32-859B-45A1-9EEE-A1D49FDC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FE5B-F74F-47B8-B6B7-9AB29CB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DC6E4-76EA-40B0-BE6C-C57587FD3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A4F1B-DCBC-4CCC-9F67-0C64214D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5F13-3AA1-43A7-9F30-D8C58CC7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4541-3C59-4498-B1D2-99439326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EC93-B77E-4954-BEEF-29ABEDF0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8084-D634-445B-A060-B8A48F6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2D22-73AE-426D-9B74-7AA2027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FA8C-2567-458C-B438-ACD1CF9D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8374-DC73-4888-BC3C-2B2EAFE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67A3-5180-44A5-B0AD-04343880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383D-3FCA-43A1-ACE0-DB3BCB06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E7969-B4A8-4DEB-BAEB-DC2C9CDC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646B-C110-4659-94BC-D1D3158A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0B7C-7AB6-4683-BE46-774317F6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13DC-20FE-4D20-94A4-5143497C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252F-99B1-434F-A8BF-9D3AC20C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9077-ED68-40A2-9DD1-A9F198F14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F7D6-C80B-4482-8E1F-1E4F2A6F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0ACC-A0D1-4B49-8CEB-CA9D7E20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F27A-828C-4EE9-BA27-EE91D207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C84D-F674-47CC-AB56-3FE56BE3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89D1-C7AC-4B33-BD6A-4CE7D248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3930-2F68-4FB0-817C-A1D7884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2753-ABF8-479E-8E97-FBC36487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68177-D7A0-4638-9718-1659550C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30A4E-6603-4A9F-8C03-966433CD3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01B96-3E55-46EF-8F92-B8B82D41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681A-93CD-4BC1-AA86-4A0EF64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50721-70C1-4AF7-B7A1-47B45A12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A9A9-B6FB-4747-B963-23772C05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10D2C-2092-430D-BF24-21C67985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2792A-2F80-410D-97DF-1D1A6841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8915-3BD8-4B2B-8AB5-EBEF6B7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521C6-749D-4903-95F2-A49840A7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661C-6C67-4DE5-BBE0-A9BC5442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4E8C-3EC3-43DB-AF74-274AA95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DDD1-61C4-48E9-9CBC-3CA8864E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AE7A-D255-4B24-A95D-2D6B0BF7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BBD5-24B3-41EB-86DA-890FB014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AA74-8CD8-4ABF-BF0C-6CBBFF32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4235-760F-44CC-ACC9-03125245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BAFA1-392F-41AA-A55F-2963F39A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F010-EAD5-47C9-BDE1-62BCF457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495EC-29F9-48C6-9F51-99C7EED73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4078C-0348-4A78-A9D6-4A48AE2D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4F8B9-9058-414B-A55B-99BAAEBE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3ED67-9E58-42E0-B90A-42BD6DED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C9C4-3A7C-46F6-8A2A-1B137A77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5EDB6-499D-4D30-AD75-E2F49C8C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5C57-4832-4EF6-AEED-F4FC6EEE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F4FB-9026-4D98-8F7C-AD7A7024C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DAC0-7F9A-4EB3-BABD-A9A6EB8D8D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3817-6D5D-43A4-B9C4-D27D670DC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C398-9AB2-42B1-8CA9-B4715B1C7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CF5D-0C48-4AEC-BF66-FE02B93E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Styling Invalid Input Fields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2223B8-49E7-4360-8C10-5737E514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507837-3D0F-4DCD-8330-F0C39DAA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CD5DB1-09A9-4FBB-A079-AC463B9BF3ED}"/>
              </a:ext>
            </a:extLst>
          </p:cNvPr>
          <p:cNvSpPr/>
          <p:nvPr/>
        </p:nvSpPr>
        <p:spPr>
          <a:xfrm>
            <a:off x="11317357" y="6467061"/>
            <a:ext cx="781878" cy="291548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411AE-02C6-4E49-B9BF-1133B32E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BD6F61-877C-43F5-983E-220833A1804C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33778-886B-4F5C-B551-6D6EC92C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Styling Invalid Input Fields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Invalid Input Fields</dc:title>
  <dc:creator>Lucid Unity</dc:creator>
  <cp:lastModifiedBy>Lucid Unity</cp:lastModifiedBy>
  <cp:revision>3</cp:revision>
  <dcterms:created xsi:type="dcterms:W3CDTF">2018-12-20T20:57:36Z</dcterms:created>
  <dcterms:modified xsi:type="dcterms:W3CDTF">2018-12-20T21:10:43Z</dcterms:modified>
</cp:coreProperties>
</file>