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061E-0AD9-4FD8-9D96-C5724B32C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2ECD8-4E10-467E-B88C-F9651CB8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6D63-7229-4A69-9E9D-51B66DB7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AA90-F11D-4685-8A56-B57D0C59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EB49-5633-4F0C-90FA-7932ADE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B65F-EB0C-4356-B060-7C76E364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A4FC-8104-4392-A546-41653984A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89C1-E45F-4A9D-8FB7-F8F59CBE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C8A6-DCDE-43CC-9B00-E1153EF0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2429-CD34-4D73-BDD9-4CF2C56E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EDA6A-F70D-4D8B-A313-65C690176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24E22-C182-4C9C-BB68-97AF2F233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C5F2-6808-4B72-99D4-FB42015E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E369-B13F-4594-9BC9-47BCD462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C5EC-8C15-41A4-9F82-CC409F66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8D15-71D2-43F7-A1A4-4CF3FC3B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1F4A1-0B68-4F3F-91A7-233A0A30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8DD1-033F-4F2A-8C6F-2177264A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6F6B-66F9-4921-B164-21213C49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9EF9A-93D1-454C-9214-D97080B6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D9E3-1911-4B74-B49D-2CAD7B7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D8EA-113B-4EE8-892E-E89BC8BC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455AB-14A1-4445-BF45-213F9B5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3784-0505-4B3F-BD25-E165B7EA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BE2A-D820-41E5-B38B-6A4D556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3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318C-451A-48F1-9F12-5AE8AC1C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148-B823-425F-9AF3-FD0114E7A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844C3-264E-4F15-BC1B-D9A984A2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E8C0-1C63-4480-A845-F08052B0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5821C-C450-45E5-8A41-868AB3B7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CC00-708D-4212-B5E8-A49F50DC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6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E8F0-0C15-4CE6-9EF5-F39A68A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212A-8842-4ACD-8C7E-F2858518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DFD5D-2BBC-4706-BD69-08340DE6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5FE33-9401-4D29-A76B-CED256E57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A1458-24C8-4D99-9BC8-5713FE217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87EC2-97F4-427B-A32A-BD0B219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58D99-8EB1-4D7F-953C-3D18C693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286C2-B4AF-4817-9879-870CB4F8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90C6-A34B-4A00-99C7-7D7D0C85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4C18D-D6E6-4A45-9F17-5AF4EAC6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1AD61-A8CB-4CFF-9B35-83DF3B2B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0E58-65AB-4E10-90D0-7B76C5F3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FA883-3CDB-499D-9659-7F5CB6D2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1B016-86BF-4D29-BF13-30694D02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5F1CE-016C-4A80-8E93-F6BFD3C6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30C5-8A37-4F93-B778-DDF2D0CF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D1AF-3BF7-4CA5-A7C4-B46AEDE8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3FC69-0992-4F84-BFAB-62620D924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F56B2-AC14-4EC2-896D-6EBAB17E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5CE9-14FD-4DC0-B368-EDEC03AB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25D4-94E4-4478-9C8D-CA11A1C4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A1BF-8A86-4180-8C47-6F2E16D5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29DDF-553F-409C-8862-FEDE66729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7A481-29AF-44EC-B451-AD228D55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BDE6A-9799-4200-BACC-53533549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BBB63-80F4-4563-9C2C-2D6DFDA0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808AB-1ABE-4123-8F83-8104E3F6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CEF63-A6C7-403F-AD68-05928C4E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780DE-6B47-4A1E-B475-C504C6F5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4A53-AF74-48E8-8CDD-C92195A4B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4B5C-4864-4A98-81A2-03F2C07CA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9CB5-5A3F-4202-A4BC-F1BF8B3E7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Custom Validation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E19C-0147-42CB-83BC-0E6B3104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0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AABA0-7F2C-4CEA-BEE1-D442F69D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B19BE3-D2F0-482A-B712-91FA791D4DBD}"/>
              </a:ext>
            </a:extLst>
          </p:cNvPr>
          <p:cNvSpPr/>
          <p:nvPr/>
        </p:nvSpPr>
        <p:spPr>
          <a:xfrm>
            <a:off x="11304104" y="6467061"/>
            <a:ext cx="781879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C82F27-45AD-439F-98AE-54CFA320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97C1BD-0FDB-4BF7-B8A6-8E20AA1AA9CF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CA4814-00D7-43C7-A2F7-85128089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316546-9521-4753-9551-D2866E943324}"/>
              </a:ext>
            </a:extLst>
          </p:cNvPr>
          <p:cNvSpPr/>
          <p:nvPr/>
        </p:nvSpPr>
        <p:spPr>
          <a:xfrm>
            <a:off x="11370365" y="6480313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3EFA26-2C7C-42BD-B923-5144A0F1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FF5A46-8F64-4666-92C5-3A6A51DF63D4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6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E1926B-EC64-4760-AC03-9D399EE1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AC959A-081D-46BE-9282-02C30AC4DB7A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CB35B9-D03B-47BF-91D2-B1737B724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5C3E14-6D74-4057-A95A-D431CBB647FC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B31CB2-B802-46E8-A671-CFB99146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A2746A-7C26-419B-A27E-724E4C80783E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Validation</dc:title>
  <dc:creator>Lucid Unity</dc:creator>
  <cp:lastModifiedBy>Lucid Unity</cp:lastModifiedBy>
  <cp:revision>10</cp:revision>
  <dcterms:created xsi:type="dcterms:W3CDTF">2019-01-14T02:20:04Z</dcterms:created>
  <dcterms:modified xsi:type="dcterms:W3CDTF">2019-01-14T02:33:15Z</dcterms:modified>
</cp:coreProperties>
</file>