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3283-FFE8-404C-AA13-2D24DD0A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CDAD-4C8A-450A-AE0A-549F65B2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234B-E9AA-4E0D-B14F-E78FF971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359F-0F4E-49CD-AFF2-91C2DFE8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3AC8-714A-42E7-9FA2-23AE462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0C80-FE8D-4198-9D71-22A776BA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128B3-CEB1-4EFF-81A1-011A4204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BE32-DA2A-4FB3-B23C-6C2280CE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A860-4351-41C8-A6B0-9B157786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3B2A-2043-459E-8B8D-30135C9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199E1-6418-448F-A6C2-09313036A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7AAF9-37D4-4D92-8D68-3DB4C69A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567F-D589-4CF6-B69C-C8539C88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38BE-7E86-43E0-B557-FADE097C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9015-E1AD-4554-B219-E9F2DF21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3C6D-93B6-4D91-AFB0-BB96A8F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D2B-DF4B-476E-B523-7D1E43CA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4EAE-3849-454F-BAA9-6F1DC4B7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2CDD-066B-4374-AC8B-E94AD380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147E-77AA-4173-B0FB-6DC17ACD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36DE-DFCA-4C89-872D-B2DC7469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B2A1D-DD22-404B-92AA-2724168D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38D7-7851-47F1-B3B0-BF43FA00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ACDC-3580-4BC5-8B1B-4F450F37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8662-3616-4D55-98D7-E89EF9C5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3026-1709-4309-AAC2-538379C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B7EB-E24F-451F-82BB-0A092D5F9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C87EB-D9CF-49CA-8E6D-C30BCA5B5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5B375-C9EA-4C2E-999F-DD2495B9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8DC6-0B22-4339-8B95-3F495E82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2EAB-DB5A-412E-9B1D-A5E63A1E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CD49-7923-435D-B192-88487911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60A5-E9FE-4BDD-96B5-B9CE68B23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B4D9C-1AB7-434E-975C-4B384514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C221A-5970-47DA-8C4F-F89C8D8E1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C4DD9-6F7C-4947-B685-7E7381545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BF233-3183-49C9-9D9C-25B12665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430D8-EEA9-4EDF-9E0B-B02A516F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AEAC9-0D9E-40D1-BD86-C171AFFB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F134-C698-42FE-AA4F-25A9C5A5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505A9-2716-437C-BBD3-733D9CDB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6E035-31AC-4649-BDD5-AB9F239D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1CFE-C007-44C5-A9C2-D4F8E60C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A189D-DA00-40DA-B4AB-45C4716B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98048-A91B-4112-9517-9B63FAB8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02AF3-C53E-4D76-AB85-973E8757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5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DA1-D81B-4FA9-A516-A5751693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BA80-72EF-4586-8D09-FC13ACF9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0A474-61F2-4FB6-9337-23F04A3C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DCEC-EEA2-4A92-9505-00F07EF0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C4D4-69EA-4E09-8AD9-61E4DD52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C01CE-A3A2-4521-AB4A-1DBEBB69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7B31-560D-4A5F-9E17-23CC5E4B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93902-3EA2-42A1-81C7-CDFA5FDEF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58DB8-1D54-46D1-8005-996210E43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8FF88-2916-4D20-8E26-7B5A8747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1CFF0-350D-4277-A9D5-6571F6FF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44F7-F06D-4493-B954-0A989D4C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ECFFA-F711-48A2-9744-6F8EC94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A6BD-B015-41FC-B934-C251B1DD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8979-4D66-4882-AB2C-BDA95FD42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3534-73D3-442A-8B96-A0274DF6512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D704-40CB-474F-86AB-E15596B69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CF92-13A7-442D-BAC2-03077744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C287-978A-4B0A-BFC6-538D3BA4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Displaying the List of Products 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4410D-37BA-4D50-BB67-FC9E07D5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BBBB9-DF60-4BB0-81F0-0C458CD9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DEB440-E71A-4A9B-86EF-337C41735C86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CB1D5-2E2B-44F6-B5D9-6E19EA7D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47D51F-7459-48EE-8DA7-27811FE1B61B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60F107-81D3-4990-AD38-33BE1B16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3CF324-24C9-4CFB-854C-FCC407D5C47A}"/>
              </a:ext>
            </a:extLst>
          </p:cNvPr>
          <p:cNvSpPr/>
          <p:nvPr/>
        </p:nvSpPr>
        <p:spPr>
          <a:xfrm>
            <a:off x="11370365" y="6493565"/>
            <a:ext cx="728870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Displaying the List of Products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the List of Products </dc:title>
  <dc:creator>Lucid Unity</dc:creator>
  <cp:lastModifiedBy>Lucid Unity</cp:lastModifiedBy>
  <cp:revision>5</cp:revision>
  <dcterms:created xsi:type="dcterms:W3CDTF">2019-01-14T02:32:20Z</dcterms:created>
  <dcterms:modified xsi:type="dcterms:W3CDTF">2019-01-14T02:34:58Z</dcterms:modified>
</cp:coreProperties>
</file>