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4CCA-D619-4E4C-8772-ECA3D835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11B75-5574-49D0-BCF1-F3ACF0BB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2D05-9168-436F-9BF5-C0940C84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5D19-1812-4EB7-B474-2AD1FCBC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8F8D-34EB-4AEE-B5D1-BE82C428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A1E8-6FC6-447E-A5A5-240B56B6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45B3-42FD-4025-AC1E-A7F91C3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46AD-652D-4FE1-BB05-EF4696EC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F776-0E1B-4916-8BCC-922615FE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B13A-9A35-469F-9D19-A20D63EA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A10B-F095-4889-8CC8-8408A42F1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26422-0D85-4C3F-95B9-3657650A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1859-0909-4662-A399-292BF090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C95C-AD45-4724-8EBA-51B4631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CE09-28FA-4D83-9331-C5EE074B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B887-388A-4816-A840-F47F845B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BCE0-8D4C-4ED0-AEA2-340FEE63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864D-186B-43DB-8EA0-950D7D7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E5CA-9483-4B6C-A1AF-308E9FD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5037-B2CF-4A7E-B449-CF8B7D5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BDAC-1CEA-4232-ABE6-9A11E09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AF3A-2D03-4F90-83EC-7520A6B1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D909-A7BF-4263-BB42-A72FA90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5C6B-03D7-45CD-8041-960DA7D1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CCBE-5AE7-4F5A-A5DD-064DFC4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C18-B220-4EA6-9861-4C5569CD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D75E-C05E-4245-B502-74AE7BE7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2CD3-2CBB-4F57-A893-962868B2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DB36-99E6-42FC-A207-07AFE23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2557-29F5-46F2-9261-12BCB1BC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33BB6-53BF-47F6-8E82-D4ABD39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1061-965C-4227-A879-419B16FD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6AA8-A178-4B83-B66C-EBF29E0E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446B-BDBE-408F-891F-90DC42A6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522C5-2FF5-4515-906B-5C5DCA8B2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DAA6C-7C79-47D3-8C9D-B1897E915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B4F71-015F-4850-AF89-CE691699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BA9D5-5DDE-4248-BA6B-A9EBDF1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21A6F-8A35-482A-9611-36C1D737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229-5D50-43E6-BB98-FB7E7C1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F7A59-CB11-4383-B50F-8FACF503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066B1-8619-4663-A29E-9AB654AD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BBFE-5DA7-4165-93E1-6E2F7B56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4A452-06EF-4A8B-9229-5AD6CA79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DA053-2057-4BEA-B5E6-88BC3938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C1AA7-0C57-41AA-82D6-E39BC92C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AC3-F1E8-492D-BD89-9D4BAE3B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D93A-1A2C-4BEB-A555-006D7592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0589-BFC0-4E00-A8F7-F76AE56A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0BAA-5AB4-4B45-B832-FA4F9CCD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7609-372F-48CC-A0F7-F52C3177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E4AC-94D0-4B7B-949F-35114143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3E91-2D9B-4C23-97A1-A3C0B9AD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F3C2-EA34-46A1-953E-75336F53F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5B84-75DC-4DC1-BE97-BC25C46E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21584-68B9-4D82-8AE5-DF6E826E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6E281-0D30-45F3-82A2-379DEF05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45DF0-E9A6-409C-BF1C-15AD245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6415D-77D8-49FB-AB91-2ADCFFEC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5E59-94A2-41CC-B80C-102CB01F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8879-D511-4466-9F07-EA13FC9B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086D-BC25-4EB1-81F1-4F9C7DA5A5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99B5-1D93-4D27-9A00-4BA84EC4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666E-AB3A-4891-AC60-0343ABD2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201D-277A-4C4B-8BC8-EB1B8889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What is Firebase?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F8E46-5738-4B0E-AAF5-121DC5C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E51DB1-867B-409B-8478-E3B904B5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8C79B-DA08-4388-B973-C9793A36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125B3D-9399-4C4F-B316-5F61618A1C2B}"/>
              </a:ext>
            </a:extLst>
          </p:cNvPr>
          <p:cNvSpPr/>
          <p:nvPr/>
        </p:nvSpPr>
        <p:spPr>
          <a:xfrm>
            <a:off x="11290852" y="6427304"/>
            <a:ext cx="795131" cy="331305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A08FE-177F-42FC-9DA0-E782D3C2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9CA518-93CB-40AD-9AD7-B539DF11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5BF39-E047-4D0F-84CB-4F0F0076A4A4}"/>
              </a:ext>
            </a:extLst>
          </p:cNvPr>
          <p:cNvSpPr txBox="1"/>
          <p:nvPr/>
        </p:nvSpPr>
        <p:spPr>
          <a:xfrm>
            <a:off x="3834676" y="119270"/>
            <a:ext cx="45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beauty of Firebase is provide libraries for</a:t>
            </a:r>
          </a:p>
        </p:txBody>
      </p:sp>
    </p:spTree>
    <p:extLst>
      <p:ext uri="{BB962C8B-B14F-4D97-AF65-F5344CB8AC3E}">
        <p14:creationId xmlns:p14="http://schemas.microsoft.com/office/powerpoint/2010/main" val="118615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F4772-0F41-463E-B170-FE0A7E87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854C52-84A0-45B1-94D5-A5D7C2E8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Firebase?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Firebase?</dc:title>
  <dc:creator>Lucid Unity</dc:creator>
  <cp:lastModifiedBy>Lucid Unity</cp:lastModifiedBy>
  <cp:revision>5</cp:revision>
  <dcterms:created xsi:type="dcterms:W3CDTF">2018-12-23T13:57:18Z</dcterms:created>
  <dcterms:modified xsi:type="dcterms:W3CDTF">2018-12-23T14:03:49Z</dcterms:modified>
</cp:coreProperties>
</file>