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0C3F-85C7-46EE-83F4-132003236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7AA61-9FB7-4506-86BB-90E94A61B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F685E-F0E2-4A3E-8FBE-62564442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E0DB-E1AF-41C1-A355-CC3119506BEB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CA52-C402-4302-82E5-35CCE224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6E09A-A78B-4125-BD69-EF7BB942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FE01-F0C4-48AC-8873-484461B6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9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5BAF-941A-49FD-A1F6-7747DA70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3637D-579C-4EC9-BD0E-A08C62C5F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D39E4-F95A-4E7D-AA50-88C5CAE4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E0DB-E1AF-41C1-A355-CC3119506BEB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6C39E-2CF4-4EF3-B58C-03E14EB7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77E23-5A9D-4297-BAE7-7281AB0B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FE01-F0C4-48AC-8873-484461B6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6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E278F-7CF5-462A-9A6A-6B968B176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014F7-FE4C-4E0D-A143-F455B41C3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BCDCC-4F54-4E6B-8503-3162461F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E0DB-E1AF-41C1-A355-CC3119506BEB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BBC42-21A2-41FA-B49D-243C5AC2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B7DC0-B1FF-4C58-8848-AD42B22B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FE01-F0C4-48AC-8873-484461B6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5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FD90-E4F5-436D-AFA7-55E83AD0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6B79-72D6-49C0-8A5B-8D24F6E4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8358F-F75A-482E-AAF5-3BFC55B6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E0DB-E1AF-41C1-A355-CC3119506BEB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558FB-AEAF-49F4-A11D-B98F9A9E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2A88C-C9F3-489B-AC46-CA711487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FE01-F0C4-48AC-8873-484461B6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5EF8-82A8-43ED-8F35-A4DF2A52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C4396-3AFA-4578-BEC7-03E3EA275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4E016-9112-4828-B020-CFF1EEC2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E0DB-E1AF-41C1-A355-CC3119506BEB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FF450-F39F-44C5-BCA6-C7662EA5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82861-2947-497A-812D-89ED9A32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FE01-F0C4-48AC-8873-484461B6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1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0193-F1A9-4355-A1BA-F70184FC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9DC70-1995-4CC7-B12D-3C7B6A065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20DD1-08AF-44C2-8E38-26D862E6F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2F7E9-963A-4BC9-8A09-69B0BA1C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E0DB-E1AF-41C1-A355-CC3119506BEB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BD490-791A-47B3-8617-C447DB4F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50613-DF14-4400-82A6-27EBC7DF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FE01-F0C4-48AC-8873-484461B6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3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A15C-1B51-4B6D-AE5F-FF0F87C6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A2C6E-2326-4F63-91BF-2449AF67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39E32-46F7-4B95-89F0-443B56ACA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818E2-04D7-4264-A927-0DF74F978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29838-1ACB-4AC5-A055-21400E964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4D371-6EF4-426D-8008-8AE6D536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E0DB-E1AF-41C1-A355-CC3119506BEB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BD2FD-41A7-4FAE-A7C3-E1E76897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6A9EF-1DEC-4FA7-BF72-90FEA96B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FE01-F0C4-48AC-8873-484461B6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0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F7CA-52CE-4A19-BED6-D1EEF7CE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AC7A3-FAB2-4CBA-8B15-59F33472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E0DB-E1AF-41C1-A355-CC3119506BEB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B40C8-7472-4923-9D84-61C4A4E5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BBCDE-DD32-4DED-8A2C-A440CC76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FE01-F0C4-48AC-8873-484461B6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1B8F9-E101-4224-9CF8-2A780C1D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E0DB-E1AF-41C1-A355-CC3119506BEB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E0A4F-E88C-45A6-870A-E00EF02E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85311-4084-437F-AC1A-A5E35F97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FE01-F0C4-48AC-8873-484461B6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8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6DE2-0B0F-4463-9FF9-0C2D0452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1AE29-7C9D-47E0-87B2-E90A848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69C5D-095D-4EDC-8324-52DD7E2AB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B88AE-C734-4410-B231-3DACA8A3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E0DB-E1AF-41C1-A355-CC3119506BEB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E2A4F-198F-4BC3-9022-D835189A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2E1B0-6862-4890-B19B-37515295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FE01-F0C4-48AC-8873-484461B6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9560-B568-4CE9-9FDE-2268908A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B4C07-3452-47F4-891B-838B3CA15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625E7-233F-4187-8F38-188A846C7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75D2E-0D51-435A-8B74-31173568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E0DB-E1AF-41C1-A355-CC3119506BEB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FC358-421C-4DED-A78E-23853FD3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0B91E-8A24-4F43-BDC9-C52BB51A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2FE01-F0C4-48AC-8873-484461B6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7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523CC-63D8-4753-AA6F-4B64C9E8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A8466-8BE9-45D8-8FB1-917D49197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1DF3A-6E3E-4344-988D-F546580E8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4E0DB-E1AF-41C1-A355-CC3119506BEB}" type="datetimeFigureOut">
              <a:rPr lang="en-US" smtClean="0"/>
              <a:t>12/28/2018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44CE9-7AFB-4978-BD56-BAFB3A5A9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B40BF-7414-4C8B-B3C6-6086FC573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2FE01-F0C4-48AC-8873-484461B65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Linting in </a:t>
            </a:r>
            <a:r>
              <a:rPr lang="en-US" sz="5400" dirty="0" err="1">
                <a:solidFill>
                  <a:srgbClr val="DD0330"/>
                </a:solidFill>
              </a:rPr>
              <a:t>VSCode</a:t>
            </a:r>
            <a:endParaRPr lang="en-US" sz="5400" dirty="0">
              <a:solidFill>
                <a:srgbClr val="DD03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25D7B6-617B-4A2C-954B-218D66960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E75C59-1349-46DD-946B-6BC8E778B4A0}"/>
              </a:ext>
            </a:extLst>
          </p:cNvPr>
          <p:cNvSpPr/>
          <p:nvPr/>
        </p:nvSpPr>
        <p:spPr>
          <a:xfrm>
            <a:off x="11264348" y="6467061"/>
            <a:ext cx="834887" cy="29154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6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3D5EB2-246A-4969-AD34-46F9B587B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A8953E-2FC1-49F7-81CF-1DD4A90D8D3A}"/>
              </a:ext>
            </a:extLst>
          </p:cNvPr>
          <p:cNvSpPr/>
          <p:nvPr/>
        </p:nvSpPr>
        <p:spPr>
          <a:xfrm>
            <a:off x="11330609" y="6440557"/>
            <a:ext cx="768626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4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346FBF-B4F5-4765-BC5A-4DAF643C8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99C063-2A8B-4D90-A052-A0F696AB3B38}"/>
              </a:ext>
            </a:extLst>
          </p:cNvPr>
          <p:cNvSpPr/>
          <p:nvPr/>
        </p:nvSpPr>
        <p:spPr>
          <a:xfrm>
            <a:off x="11330609" y="6440557"/>
            <a:ext cx="768626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346683-CAFA-4F6B-A977-D2CEFC7F2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43235F-8075-4910-BAF3-56E94741F57C}"/>
              </a:ext>
            </a:extLst>
          </p:cNvPr>
          <p:cNvSpPr/>
          <p:nvPr/>
        </p:nvSpPr>
        <p:spPr>
          <a:xfrm>
            <a:off x="11330609" y="6440557"/>
            <a:ext cx="768626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D125C6-6E4B-4B6A-94B5-47C82CA982E9}"/>
              </a:ext>
            </a:extLst>
          </p:cNvPr>
          <p:cNvSpPr txBox="1"/>
          <p:nvPr/>
        </p:nvSpPr>
        <p:spPr>
          <a:xfrm>
            <a:off x="7394714" y="141798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Ctrl + .</a:t>
            </a:r>
          </a:p>
        </p:txBody>
      </p:sp>
    </p:spTree>
    <p:extLst>
      <p:ext uri="{BB962C8B-B14F-4D97-AF65-F5344CB8AC3E}">
        <p14:creationId xmlns:p14="http://schemas.microsoft.com/office/powerpoint/2010/main" val="373827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461326-F67E-4A74-8AB0-D4577DFBC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FACFF0-38B4-49BD-9F97-AA8D2F53018A}"/>
              </a:ext>
            </a:extLst>
          </p:cNvPr>
          <p:cNvSpPr/>
          <p:nvPr/>
        </p:nvSpPr>
        <p:spPr>
          <a:xfrm>
            <a:off x="11330609" y="6440557"/>
            <a:ext cx="768626" cy="318052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92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Linting in VSCode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Linting in VSCode</dc:title>
  <dc:creator>Lucid Unity</dc:creator>
  <cp:lastModifiedBy>Lucid Unity</cp:lastModifiedBy>
  <cp:revision>7</cp:revision>
  <dcterms:created xsi:type="dcterms:W3CDTF">2018-12-27T20:07:51Z</dcterms:created>
  <dcterms:modified xsi:type="dcterms:W3CDTF">2018-12-27T20:13:19Z</dcterms:modified>
</cp:coreProperties>
</file>