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1673-5ED1-4B25-B08D-7E9D06904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C0DAE-E252-481C-9BEE-073E7F53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1224-CCB7-4288-99F6-30613F24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8BB7-A171-4F84-9C6A-1B9A572C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A440-8B06-442F-81D8-9D447908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BD5F-562D-4530-8EA8-A07F210B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9FAF9-C0F5-485C-8C9B-8D905BF7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4B28-5EDA-4560-B89F-E22CC22D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6199-060D-4CC7-BF1F-E33A0025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DB18-D4A9-42F0-A99E-795FB9C3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7D44E-0C80-4CBD-B44A-169B30E34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7CBC6-BD46-40E1-A607-A6C23EC2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6DA3-C48B-4E8C-8B88-438A9AB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B949-852B-47F5-88D7-C698BF1F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E1F5-7000-4629-907E-E5906FE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0041-87AA-4559-BF10-47A69FE9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9402-B6B9-4154-AA50-0670E31C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EE68-3D7B-4611-888A-C7C1C532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921E-B685-4240-ABF2-350733BC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522A-C9A0-4EE1-80EB-4794158A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7833-2822-4D5B-A6AB-141F2132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6AAC3-ECD5-41F5-836F-D0A8614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FABF-7F49-4B82-9F4D-2FB9F73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E43C-D0EF-48EC-8751-DF5E5363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0E22-54EA-4B8F-A389-3D86FF6C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DEE-5F19-4341-AECA-1AE4357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2211-5A43-4FE8-81A7-2F49A6F05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339CD-688F-4D4B-B5DD-0D86A95D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761EC-C9B1-47DC-93A5-F92F74C6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620A-4B22-4F98-BD43-137E0D4E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6B61E-C302-40F5-B59B-FD32351C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B831-5C5A-49FF-B19D-80AF6CD2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3069-6E55-4122-90C1-3E20A1F3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BCC0-3357-4D55-B08E-A7C8D54F6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3A8E8-E68D-4D02-80D5-5BB55765B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287A2-66F8-4F8C-83CE-FC3D4D48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9ABC3-9817-4113-A189-0A48840C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4AA64-94CD-4C71-ABC9-09493BFD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AE25B-D75B-4F4B-80F4-E9700BA3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2B51-2E37-4EC3-9636-679D6D03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8F6A-5837-497F-8180-EB958AA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503D-8D85-4FF5-918A-D96B9692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BA116-E727-41BD-B8EF-4D6AE45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F7437-E750-41C0-959F-30D302B0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F2E75-6ED4-42B1-9FD5-23A19A76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462F-6E7D-4608-BFC1-11FEEDE8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B51E-1A46-4A64-9019-89762248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FC19-15A9-4A94-8A31-F7AA3C15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6837D-0F78-48D6-BEDA-5E6696B0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CE79-5188-4720-9912-C2BA6F26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AA0E-43BF-4852-9BE9-CB364825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3BD8-0023-41A9-BD3C-D68535BE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BA26-9CB6-416C-A0E8-2E38C4F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15055-9416-4681-A3F6-DAEF3D613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B11D-64CC-483F-9B0A-5D51229A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C56D7-D8CA-4639-9D03-84DCF3C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85C3-69CD-4262-BD00-E5E1C68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2E9E-88C0-47F1-AF4D-E06731FF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8FC2F-6ED5-4089-A026-C4D33A9D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BD1EF-9283-4C9D-B5B1-2232E0AF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4B5E-ADA7-4396-823C-4D55F94CB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8CAD-EA87-475C-A06C-0C99A5757BE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6619-37C4-498A-8277-AAD033F5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564-E359-4EC2-AF8A-695D55094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3F18-52BC-47EC-8459-E2FC4504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Your First Firebase Project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BE1870-7EC6-403F-9C63-B5BF3B97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519E43-89F1-48C8-A4C4-571F16FC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7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53586F-9F6C-43EF-997D-F8C01115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455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5C88B-A099-41CD-9AAF-9A93F0BA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1B95A0-E198-44F6-9300-39BC8C2BF8B6}"/>
              </a:ext>
            </a:extLst>
          </p:cNvPr>
          <p:cNvSpPr/>
          <p:nvPr/>
        </p:nvSpPr>
        <p:spPr>
          <a:xfrm>
            <a:off x="11277600" y="6440556"/>
            <a:ext cx="821635" cy="318053"/>
          </a:xfrm>
          <a:prstGeom prst="rect">
            <a:avLst/>
          </a:prstGeom>
          <a:solidFill>
            <a:srgbClr val="8B8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Your First Firebase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Firebase Project</dc:title>
  <dc:creator>Lucid Unity</dc:creator>
  <cp:lastModifiedBy>Lucid Unity</cp:lastModifiedBy>
  <cp:revision>4</cp:revision>
  <dcterms:created xsi:type="dcterms:W3CDTF">2018-12-23T14:04:46Z</dcterms:created>
  <dcterms:modified xsi:type="dcterms:W3CDTF">2018-12-23T14:12:20Z</dcterms:modified>
</cp:coreProperties>
</file>