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1955-C549-4729-92DC-B437ED2B4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667F1-8C1D-4732-B479-2A7EEAC8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7FA8-6F4E-4B50-9D1A-D9D050DD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494E-CE5E-46BA-A3B9-33C2EF5F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3C65-B18E-49B1-9124-507FCE90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4292-1E99-4AA9-927F-6C0E1F1E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FB38-B8BC-488C-8D81-55FEE767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7F45-F655-4E3F-A09B-2EA3121B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F3D9-2341-4357-92B6-2DDE35ED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163E-8739-424F-AA53-840E67F1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7E242-08B3-43F2-9F8F-7BFCFBE1D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FC067-0321-42D9-97B4-A51D7880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0952-F95D-4587-8833-A83A8CF6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A35E-5F12-443F-9E6B-45670D6C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C961-DE71-4BF3-9883-71215E53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B390-96C4-4F71-9437-802B20E0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3BDE-4130-4CE4-9793-CDEB6D88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2A8B-BFFF-4B60-AD6F-D85806B3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38AE-BF57-409C-B60F-02663A0B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9CA2-DF24-4A51-A65F-232749AE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EE19-D834-47D1-9349-C8D5E1B8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CDA6-29B3-419E-8296-1BBF2D45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038A-5AA6-450C-99A2-E57A5B56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A423-56C7-4035-8D08-174CF2DC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2B19-3EAA-40AD-8D12-3F450199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8847-84B2-4E2D-8BEE-563C8050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721B-1934-414C-A28F-D4FE7480B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2B9B-2BEE-4D61-8F66-F08DE67EC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F4BD-38D0-4B97-89BF-650450FF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7DAA-7287-461C-9C4B-69C0BBA7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F7B6-179A-47E7-B719-95409155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2729-ADC2-4F63-BAC6-FDE686F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5A31-71CF-450A-97A3-D1A006BC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AF9EE-92DD-410E-A0C6-3910C718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8E671-0B91-4A02-91B4-DBB3A34F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9B561-E7DE-43AA-9EDB-EB7232ABE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05C74-5D32-499D-B94B-7D9B5023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278F4-26B6-4ED9-8FEB-1C967799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BB4BB-EE33-4381-A5DE-A0D36AD3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AF9-9302-46B7-89DF-4B35FCD0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4002D-9C87-4CB1-9664-35E7DD79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DBDE-C978-414F-ACDD-FB05A69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DFF27-C973-477D-B998-5511DD0A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DF23B-986F-40E0-A8FA-CA55BE96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CEF73-0347-4C68-99E9-041EE4B3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11166-62A4-491F-B274-AD1CB429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B024-37FE-4110-99A4-6BD6897A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FCA8-ACFF-4F4B-A205-AB64BB81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F035-0DD8-44AD-B46F-047B7EDFA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B815-95F2-46E2-A4AE-74B11E6D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9FB8-3E9C-4721-A090-48E312B4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A695-89BE-4010-A976-C23F2BF9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9F2-FDDE-4EDE-B099-9A6C5134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13CBB-0C78-4BD7-AFB6-C03A3E537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04591-EB4C-4F78-9784-A745FEB8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7391C-E54B-491F-920F-A49556E3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0FFF-FA1C-4730-B63B-A30354B5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7CE1C-C0B6-40FE-BF2F-710798B4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5846A-BC88-495B-B5A8-F22816F6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4FA9-7757-48D5-A564-F1F5F7AA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EEB1-024B-4290-BF4E-AAEC43414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5CF3-F302-4A27-98CD-5FC3B9F61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4515-ECC4-4747-9D71-1FBF38F4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Protecting the Routes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F21E6C-C8BD-492D-843F-3F7C9E67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B45549-3856-4879-ABFA-FBD83C83F418}"/>
              </a:ext>
            </a:extLst>
          </p:cNvPr>
          <p:cNvCxnSpPr>
            <a:cxnSpLocks/>
          </p:cNvCxnSpPr>
          <p:nvPr/>
        </p:nvCxnSpPr>
        <p:spPr>
          <a:xfrm flipH="1">
            <a:off x="8340812" y="2261287"/>
            <a:ext cx="766118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971319-1C2A-41BF-8D42-32C3DBDDED4B}"/>
              </a:ext>
            </a:extLst>
          </p:cNvPr>
          <p:cNvSpPr txBox="1"/>
          <p:nvPr/>
        </p:nvSpPr>
        <p:spPr>
          <a:xfrm>
            <a:off x="9106930" y="2061688"/>
            <a:ext cx="238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Protect this route from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anonymous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6A27-C52B-4160-A245-6B9B7E1DAB8E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2AC32-FE75-4C4F-8A9A-0DAEA5B6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658E89-613F-414B-9B51-167B933FF3A4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A009CF-1442-4E4C-BE57-FF9A50B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DEE74F-96B5-4AE0-AB09-A90968DA27C0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6D3AC1-9CC3-4713-A617-CCEB86DF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8DBBB3-D33D-48C8-BDF1-3DAEC2D8905D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02D8B-7029-43C3-B792-4E9967FD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CC4D05-1FD6-46FC-A7BE-3AF8B00B1C27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Protecting the Routes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the Routes</dc:title>
  <dc:creator>Lucid Unity</dc:creator>
  <cp:lastModifiedBy>Lucid Unity</cp:lastModifiedBy>
  <cp:revision>11</cp:revision>
  <dcterms:created xsi:type="dcterms:W3CDTF">2019-01-07T18:05:24Z</dcterms:created>
  <dcterms:modified xsi:type="dcterms:W3CDTF">2019-01-07T20:31:31Z</dcterms:modified>
</cp:coreProperties>
</file>