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01F0-3B9B-49F2-B693-9A19FAA35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6A500-1C42-4D9A-9C31-347F1D3EA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9AE4-0979-4BA0-820D-E73C603C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9C0C-CF70-4697-AE34-6FF372E2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11F6-1E42-4BFC-8D95-FF7337F7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50A-7DFE-4F35-9504-0CD39355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B10DE-D32E-47C4-BA00-7F8CD3105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ACE7-612B-4F52-9B75-77EE88A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34B5-20DA-46A0-A5FC-B7A1B963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AA22-3A8C-478D-9C0E-8BD9137E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17AAE-DB6A-4567-B5DC-C33082540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8D251-27D0-4D90-81EF-8AFDB3BD8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4B83-E0CF-4716-A259-2E9AEB2E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F5A4-6D10-42C1-AC73-9077D208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F0415-1E36-4874-AF44-63D07E58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4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5D8C-538C-4936-87E8-277F0FA4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A569-498B-4BAD-A56A-47B40887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83402-5F4F-434E-A68A-D26FC687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B74C-0859-40BC-B12D-FAE7D510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ADF3-0C4A-4BF1-A8E8-C766BCC6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5889-E602-4BBD-96A3-C5E8523D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BB48-BA20-40AA-8AF9-D3F1F516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300E-B7B4-4B8F-9CD6-78F8D26E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BBD0-8301-45DF-A38E-85B705E6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65C6-8A24-43F2-AE5B-3FA3A2E5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0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5B41-EFC8-4902-847C-4BE01D11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015F8-B137-4FDD-91B7-3E3BC94FA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15421-69C0-480F-B6D7-E8885469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D56B3-991C-4517-B29F-0597E48A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A99F6-1C84-454F-ABF2-2BCF09FA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955D3-23D2-4779-BE7F-FF6BA1E0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BD1C-0169-4F2D-8568-BB48B0E5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8596F-44D5-4CAE-A699-C663C4D84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D3E4-50A5-4410-A2A3-CBC6100A2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69F28-C3A3-46C4-9008-BD5CCDAD4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86F5B-AD0F-4390-B67C-0843DB34A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85B9A-ADB0-429C-8A08-22B6B2F0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A6864-7C7B-4C24-B1EA-410BEA09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86539-FBE9-4C15-BE68-930ED8C1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3BC1-7750-41AB-9D88-E0E1261F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71107-F63C-43F9-AA63-96889109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4DA1-4954-4E38-9FBC-BD41C4C6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73CC8-84EB-42BD-B477-ED108BAF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22FD4-80D5-47C7-BBF3-25BAA9BB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80FBC-ADE4-4F8F-B331-BFCB5CA5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7502B-4FD5-4560-B093-EAF9A199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BC95-66E3-41DC-8607-C8A877B4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834C-B120-46E4-B2F2-8B4AA937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72C46-0E9E-4D14-956D-C0E1A82FF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79F51-3872-493E-B870-107E6353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EF5E-4B84-42B4-8D5F-BE1E9FAC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6EF8A-DCF3-4331-8F3C-EDEFD6E3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92EC-531B-4753-9A4F-71EE0458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5CAC0-241E-4CF9-9297-8FD61907F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F5E97-227D-4962-A11D-4F9AAF63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061C8-2907-4DD4-99E1-2B470527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C874-D19D-4575-9FA2-37344C02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3AAD-2D9A-495A-BECC-50F8A34F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8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B0FB1-8124-4CAC-A9B7-846E9EC7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A6C38-87D4-4D3C-A4AA-230924157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2542-9EB8-4EBE-AF8C-C74A10A79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7C1A-1D9C-45FD-B18A-3C654952694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5EAC-248D-4663-BB14-B8F99BA0C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1A78-63B8-4B08-BD8B-B90D10716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C4F3-F1AD-48CD-8BF3-067B4FDC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Adding the Check Out Button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4C142-1563-47E5-BA7A-3946FE80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D37464-AD2E-4FF5-B261-FC5B21AD929B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76433-5BF5-472C-BC0F-9E0C1DC2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9171B2-5FE6-4ACE-821F-7560E0A915EA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D2A822-5724-4614-AF91-E432C92F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Adding the Check Out Button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the Check Out Button</dc:title>
  <dc:creator>Lucid Unity</dc:creator>
  <cp:lastModifiedBy>Lucid Unity</cp:lastModifiedBy>
  <cp:revision>4</cp:revision>
  <dcterms:created xsi:type="dcterms:W3CDTF">2019-01-20T22:06:19Z</dcterms:created>
  <dcterms:modified xsi:type="dcterms:W3CDTF">2019-01-20T22:13:21Z</dcterms:modified>
</cp:coreProperties>
</file>