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8AA1E-460E-4CE8-A726-657CAD1100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B8F6C5-734E-47E0-AA3A-0F1C7DD016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231C1-A3B0-4C7B-8001-EC8BA9D14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1F007-4D20-4FDE-9999-43C3E0CDCD73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42B682-4E41-4CEF-AB18-65CE79080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042BB7-FA04-40A2-82E9-B149171A8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7DF26-19E2-4EDE-9997-13FF4C507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460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65A5C-5574-4DC1-A254-1AE184268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192006-9BF9-48E4-97FB-310600FA75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825ED-05A0-429F-B291-5F7D6A534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1F007-4D20-4FDE-9999-43C3E0CDCD73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61ABE-8A0E-45A8-9783-2C6B4FCBA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B14DC-1666-456B-83E1-65B983499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7DF26-19E2-4EDE-9997-13FF4C507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357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0A491D-DA31-4844-B8C9-BC9C4DEFA4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477E4D-25D8-410C-8210-B1BB7A5DFC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C859D-913B-40D7-96CD-52E0AA2B0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1F007-4D20-4FDE-9999-43C3E0CDCD73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9BF96-337D-4B91-A142-96EA02900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3A9727-EBE3-4B64-8318-957FE5BB2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7DF26-19E2-4EDE-9997-13FF4C507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802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0392B-06B2-43CB-92E3-E6B7FA5F5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0CB1F-620A-4ABD-B518-18AC9FD3D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BA804-A819-4BBC-A441-0E5AAA4F5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1F007-4D20-4FDE-9999-43C3E0CDCD73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75809-6E6F-455A-A09A-F90A06251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564D8E-E546-4FCF-845E-E37D04915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7DF26-19E2-4EDE-9997-13FF4C507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042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51759-C874-4C72-96AF-E0DAA3B79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1AD32-219F-438A-99DB-74C99B9F4A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2F4FDE-2401-45AB-9350-131E4BA5A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1F007-4D20-4FDE-9999-43C3E0CDCD73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4BAB09-9170-4180-AB52-096881A66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A19AD5-7D85-4962-B395-0C96F33BD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7DF26-19E2-4EDE-9997-13FF4C507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427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9623F-EEC5-4FC9-9129-A30278A80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726A2-5BA2-473B-8B83-6896502B36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BB9322-4335-4983-A869-DD6911C980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77BA78-A24D-4305-87A1-EDCFD6CE2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1F007-4D20-4FDE-9999-43C3E0CDCD73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4E1C35-33BB-4870-920D-65767DF5C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E269F1-454A-4CB7-8746-4A6C332ED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7DF26-19E2-4EDE-9997-13FF4C507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125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50884-6B03-447B-844A-28E97773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7041F7-BB9E-4DCE-B714-A768DF341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4E9107-5EA7-45CF-A4CF-AD176603D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CBF004-9F1C-4583-A40D-D22B697513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0C0514-5807-456B-8C99-0C5C807AD4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4DB09A-F9E7-4BD4-8832-E1482E2B4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1F007-4D20-4FDE-9999-43C3E0CDCD73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7F6472-5C71-4F48-9FD8-2D70BAC16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A51A8E-7A71-48B1-9FA3-DF40E1BFA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7DF26-19E2-4EDE-9997-13FF4C507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222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A28FB-F41E-459E-9354-63EA65AC9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241D87-47A4-4602-93A2-977AB27D6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1F007-4D20-4FDE-9999-43C3E0CDCD73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D4E3D1-C55C-4243-9769-0B641819D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2EF005-CF82-4E7C-B96A-5344EDDD4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7DF26-19E2-4EDE-9997-13FF4C507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024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192397-6C4F-4C5D-837B-A907BB250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1F007-4D20-4FDE-9999-43C3E0CDCD73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6D83FC-95BD-4B2A-A58B-4C75F694B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FE19B8-51BE-4C43-9987-827505651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7DF26-19E2-4EDE-9997-13FF4C507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404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3DB4C-2706-49A9-8564-9B7FC4397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2E0B0-82B4-42C0-BC8E-703846CD6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891887-3AF5-4B81-9FCF-AF85E2ADEE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E522A1-3F2F-4F9D-AFEA-C965B3EA7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1F007-4D20-4FDE-9999-43C3E0CDCD73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00DAB8-F07F-4BC4-9E1F-C71BE0135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EC0D43-A541-45C7-8567-78A6AB471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7DF26-19E2-4EDE-9997-13FF4C507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39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94BE5-7BF5-4613-AE2F-5AF9E5A84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BBF00F-21F2-4B53-A0D1-45038A423B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0A703F-04BE-4041-8B4C-415798CA87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E1AB14-C42F-4499-B773-40817BB39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1F007-4D20-4FDE-9999-43C3E0CDCD73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C232E4-6330-4488-8C20-BF706E44C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13979C-BC84-4039-8873-58A51F604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7DF26-19E2-4EDE-9997-13FF4C507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346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9CC3CA-20B2-4262-911F-8BF16434A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B377E8-FE86-4744-8D7D-0D8436F6B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B3C642-FB7E-47FF-BD1D-ABF72518AA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1F007-4D20-4FDE-9999-43C3E0CDCD73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9F5D2-949C-410B-8724-328D9B3328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B8167-00EB-409A-8EF6-76BE511BF9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87DF26-19E2-4EDE-9997-13FF4C507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594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9D17DE-1C6E-4B71-9F60-873ECF59A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 lIns="914400" rIns="914400">
            <a:normAutofit/>
          </a:bodyPr>
          <a:lstStyle/>
          <a:p>
            <a:pPr algn="ctr"/>
            <a:r>
              <a:rPr lang="en-US" sz="4800" dirty="0">
                <a:solidFill>
                  <a:srgbClr val="DD0330"/>
                </a:solidFill>
              </a:rPr>
              <a:t>Building a Shipping Form</a:t>
            </a:r>
          </a:p>
        </p:txBody>
      </p:sp>
    </p:spTree>
    <p:extLst>
      <p:ext uri="{BB962C8B-B14F-4D97-AF65-F5344CB8AC3E}">
        <p14:creationId xmlns:p14="http://schemas.microsoft.com/office/powerpoint/2010/main" val="1437677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519A5C5-522D-40D7-85E2-F1CE60DF63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741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D932330-A19D-43B0-B2E7-48EEEA4B73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840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B678755-A400-491D-9CC7-5FACBA9D5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634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</Words>
  <Application>Microsoft Office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Building a Shipping Form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Shipping Form</dc:title>
  <dc:creator>Lucid Unity</dc:creator>
  <cp:lastModifiedBy>Lucid Unity</cp:lastModifiedBy>
  <cp:revision>3</cp:revision>
  <dcterms:created xsi:type="dcterms:W3CDTF">2019-01-20T22:13:17Z</dcterms:created>
  <dcterms:modified xsi:type="dcterms:W3CDTF">2019-01-20T22:14:51Z</dcterms:modified>
</cp:coreProperties>
</file>