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62CA-9CF0-4765-8255-4B86F31FE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6D6BD-CCDC-4DFC-AE7D-C5EAEDE1F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5C41B-8074-46B9-9490-EA3551C9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5915-41CF-41BA-90D9-B1BC4A2FBB5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715D6-1019-4D32-840F-79046CC43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F8066-30E1-4D55-99A9-F18A80EE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73CA-A59C-4A77-8AD6-70DCF612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C913-C720-4300-A9B4-6D22FA6D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BAE51-F78C-4765-8CF9-CD092DC64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B763A-E521-4CE4-B474-EEDAA8B0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5915-41CF-41BA-90D9-B1BC4A2FBB5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EB8A1-E6A3-4ECD-9F53-99210124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DAF18-8458-40E4-B3B3-19826B2D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73CA-A59C-4A77-8AD6-70DCF612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8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CCF7C-5004-44BD-9DD3-5CEF33867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D47FE-B554-4FD1-9F3A-EB750F6BE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5E97F-AFA8-4F6E-A486-09E3360D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5915-41CF-41BA-90D9-B1BC4A2FBB5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FDB76-F93E-499B-BBD7-D35A2E9A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D4E26-4939-4156-9046-70C1919F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73CA-A59C-4A77-8AD6-70DCF612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7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2528-4063-4741-9779-6184F8CA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D57FA-3D2D-4AC1-AED9-A2F03B951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C2D50-F080-44A1-813B-049DEAAA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5915-41CF-41BA-90D9-B1BC4A2FBB5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9D204-74C2-42A8-9688-410DB30D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A3A6E-D2A1-4AD6-834F-52E7A81D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73CA-A59C-4A77-8AD6-70DCF612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1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6F5E-5F19-4EE1-B216-34B6B4DD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2E866-797B-493E-847B-D503ABDFD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A752A-6073-4116-8832-B37A4629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5915-41CF-41BA-90D9-B1BC4A2FBB5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9C1C1-2FCF-4694-983B-E8B69891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72DD6-3117-49E5-80CA-226254CA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73CA-A59C-4A77-8AD6-70DCF612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0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6A8C-CA60-4B91-A6CB-F540035C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8934F-FD99-44E2-8C03-5707DDABB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0F94D-3FCE-4B99-ACA2-902314448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EE4B6-B708-496D-A2CD-B76C0E95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5915-41CF-41BA-90D9-B1BC4A2FBB5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DAEA0-40AF-4469-9FC0-01DE6642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906A4-A6BA-4DE1-B362-E553FE97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73CA-A59C-4A77-8AD6-70DCF612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4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E065-645E-4A25-AE80-A3400446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0FB24-2CD0-4BFD-8138-8A7CEC419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8FD6E-3C70-4764-8CA0-8229406A4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0AAAA-708C-4C44-A470-030A14D0F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E14895-9070-46AB-86A3-58F176D62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56E92-FFE8-4A4B-9C20-209C3148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5915-41CF-41BA-90D9-B1BC4A2FBB5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6FCF5-2675-4395-827F-7299E574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7F605-C37E-48B1-A56C-44B687A4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73CA-A59C-4A77-8AD6-70DCF612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6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B633-C2E7-4E1B-8598-3BD84966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647CB-2234-4EB4-8406-BDA72DE8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5915-41CF-41BA-90D9-B1BC4A2FBB5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D719B-CAC3-46EB-8FC9-8DAD5EAF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41140-3011-4D71-9F96-747664CB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73CA-A59C-4A77-8AD6-70DCF612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5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8CFB3-8933-4B2C-8066-F6460B8A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5915-41CF-41BA-90D9-B1BC4A2FBB5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1C298-6EF5-4766-905D-323C83C3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2AFBA-ECD5-465D-A41F-FBD7DFC4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73CA-A59C-4A77-8AD6-70DCF612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6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5482-3215-45D3-826E-35741C06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4ED8D-E0E3-4851-AECF-F22C03FC6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D8FCD-6309-439A-B4FB-B6135BF01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AEC28-94BC-41F7-BF12-8A7FF195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5915-41CF-41BA-90D9-B1BC4A2FBB5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86D1D-AF2E-497D-85EE-351B584F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06FDF-7E12-4BC7-BA74-C29AD5E2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73CA-A59C-4A77-8AD6-70DCF612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7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4A81-2467-4D46-B526-F27F89267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E7802-F524-4AA1-A5B8-A544E784B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8ADD5-E71B-4735-BF6E-EF83DCBF2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97905-8482-40D9-BDAA-0A5D54FF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5915-41CF-41BA-90D9-B1BC4A2FBB5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B996B-39B4-40B4-B0F8-478B110A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36696-5177-49ED-8C28-DA27C147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73CA-A59C-4A77-8AD6-70DCF612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5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FC470-F3B2-455D-9D6F-29D597D8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B2E0-F84D-471B-ABBE-0E10251A3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0564E-5D49-4101-BC29-09AB17671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E5915-41CF-41BA-90D9-B1BC4A2FBB5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9341F-9CCF-4160-89A2-680A04226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A70E7-BAF8-4ABD-8571-638723A14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173CA-A59C-4A77-8AD6-70DCF612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lIns="914400" rIns="914400">
            <a:normAutofit/>
          </a:bodyPr>
          <a:lstStyle/>
          <a:p>
            <a:pPr algn="ctr"/>
            <a:r>
              <a:rPr lang="en-US" sz="4800" dirty="0">
                <a:solidFill>
                  <a:srgbClr val="DD0330"/>
                </a:solidFill>
              </a:rPr>
              <a:t>Associating the Order with </a:t>
            </a:r>
            <a:br>
              <a:rPr lang="en-US" sz="4800" dirty="0">
                <a:solidFill>
                  <a:srgbClr val="DD0330"/>
                </a:solidFill>
              </a:rPr>
            </a:br>
            <a:r>
              <a:rPr lang="en-US" sz="4800" dirty="0">
                <a:solidFill>
                  <a:srgbClr val="DD0330"/>
                </a:solidFill>
              </a:rPr>
              <a:t>the Current User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00E240-3D49-412F-8463-7A9AF8840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6914B8-853E-436F-ABBC-F190ACACB34D}"/>
              </a:ext>
            </a:extLst>
          </p:cNvPr>
          <p:cNvSpPr/>
          <p:nvPr/>
        </p:nvSpPr>
        <p:spPr>
          <a:xfrm>
            <a:off x="11343861" y="6480313"/>
            <a:ext cx="755374" cy="27829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597822-1CC6-4A2B-BBFD-C88F1AA87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9852E4-D1B8-4D33-B226-57ABF1462A01}"/>
              </a:ext>
            </a:extLst>
          </p:cNvPr>
          <p:cNvSpPr/>
          <p:nvPr/>
        </p:nvSpPr>
        <p:spPr>
          <a:xfrm>
            <a:off x="11343861" y="6480313"/>
            <a:ext cx="755374" cy="27829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1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E9F84E-0A61-4C17-9B50-2EC597C95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CE681D-C646-4AA6-8E9F-43B38E4E0F05}"/>
              </a:ext>
            </a:extLst>
          </p:cNvPr>
          <p:cNvSpPr/>
          <p:nvPr/>
        </p:nvSpPr>
        <p:spPr>
          <a:xfrm>
            <a:off x="11343861" y="6480313"/>
            <a:ext cx="755374" cy="27829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6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1D841A-00FC-4FF4-B38F-02F994467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D9754A-C865-4FA8-B34C-6370D39AB007}"/>
              </a:ext>
            </a:extLst>
          </p:cNvPr>
          <p:cNvSpPr/>
          <p:nvPr/>
        </p:nvSpPr>
        <p:spPr>
          <a:xfrm>
            <a:off x="11343861" y="6480313"/>
            <a:ext cx="755374" cy="27829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8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Associating the Order with  the Current User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Associating the Order with  the Current User</dc:title>
  <dc:creator>Lucid Unity</dc:creator>
  <cp:lastModifiedBy>Lucid Unity</cp:lastModifiedBy>
  <cp:revision>4</cp:revision>
  <dcterms:created xsi:type="dcterms:W3CDTF">2019-01-20T23:59:35Z</dcterms:created>
  <dcterms:modified xsi:type="dcterms:W3CDTF">2019-01-21T00:07:39Z</dcterms:modified>
</cp:coreProperties>
</file>