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64D5-AD40-4352-AF1F-952789D9D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DFBC4-75C9-4D50-B920-BDCDF41C9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A03E-AC6B-4DFE-A4FD-BA6291FE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BA4F-6556-452F-B7BC-9AA970EBF9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74D51-FB79-46C3-8921-D6597008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1C802-B99D-42E7-B396-800287C5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846-9ECD-4B8D-AE4A-3FEB2240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3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6EE8-D3E6-44C7-A62C-B82A8121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8D9E4-5721-44CA-87F5-30A82ABAD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55E05-D10F-4892-8CA4-4F901D39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BA4F-6556-452F-B7BC-9AA970EBF9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BAC0B-FC74-4DDB-9679-28689F47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4B8B9-F570-428D-9448-9CE43125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846-9ECD-4B8D-AE4A-3FEB2240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8E9621-8F74-44A1-AB9B-1D15CBA46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FDC34-CED2-480D-A210-CE91CD56E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6EE1D-DA62-42C0-988B-534D65CD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BA4F-6556-452F-B7BC-9AA970EBF9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CD70-024C-43D9-8558-DA4EA1B4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6E2C-9532-4C81-B00F-53959D57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846-9ECD-4B8D-AE4A-3FEB2240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7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1D61-0034-40F9-9028-4772981B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C6F8-47DA-47DB-A97A-32BE00C5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1C83A-5E6E-4A02-A7BE-0C5973B9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BA4F-6556-452F-B7BC-9AA970EBF9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54A19-127C-4F10-A8B3-D2556B59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A00B-C4D4-4058-B095-4F7BE8C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846-9ECD-4B8D-AE4A-3FEB2240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0383-E81C-4DAC-BD9D-1E90CAC4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B007E-406E-4BA1-95EF-78A284B0A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E433-3C37-4F3A-99F6-CB65D368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BA4F-6556-452F-B7BC-9AA970EBF9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4980-CB64-47FC-8123-76502E90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08FD-580F-485A-AABE-D847E2CD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846-9ECD-4B8D-AE4A-3FEB2240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4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85ED-6FD3-4DC9-9B3F-230791C1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0223-7031-44FC-8CD5-F8D719243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EBFD6-B5AD-4FB5-8AC6-7DD269C0B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54797-EB02-44C8-B7A4-E6AB7BA3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BA4F-6556-452F-B7BC-9AA970EBF9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8CD08-D64B-40CD-B487-DC252905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C9C53-9893-4440-9BAD-40398232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846-9ECD-4B8D-AE4A-3FEB2240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5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F8F9-074F-468F-A0C8-47280B4B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18B08-6FA8-4D82-8CA0-31FEC26C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3549B-CB10-4007-94A5-F01FC7ED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B689C-B798-487A-8D36-C89F0EC76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6BF8B-855D-4255-9393-1C8E877D0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3546A-5DD9-47A1-A250-03B5C612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BA4F-6556-452F-B7BC-9AA970EBF9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A6FDA-AA40-4B63-BF10-D1AF2319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56F00-7A4F-4F3F-8FFA-375897BD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846-9ECD-4B8D-AE4A-3FEB2240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F2A0-4834-49D2-8608-E30091CB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B7AF9-3487-4377-96C8-8329512B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BA4F-6556-452F-B7BC-9AA970EBF9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D0EC3-8F24-4FDE-82A1-70D908A8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8D040-1F81-4350-981D-9A1F0F96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846-9ECD-4B8D-AE4A-3FEB2240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FED04-54D2-4CEF-8686-F3F46D54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BA4F-6556-452F-B7BC-9AA970EBF9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BCF38-16BF-47D4-8DCD-C91BC177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6EF3C-A3EC-4044-8D95-B1F86852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846-9ECD-4B8D-AE4A-3FEB2240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D945-1DAA-40A7-898F-1DBBEA67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B7E0-77AA-4DB2-8624-ABC55277D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E0C71-70C0-45C4-8826-F7EA8517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56267-300B-4ABA-A1B5-F5D75854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BA4F-6556-452F-B7BC-9AA970EBF9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08458-BA9E-48BD-83A6-D79804E8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DA633-F9BB-4D9F-B5BB-3D7843D7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846-9ECD-4B8D-AE4A-3FEB2240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04D7-4A58-48BB-AF29-1188603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BEC28-9920-49D2-97B4-CD8DD2B94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D2610-1DA3-4AFF-8B25-6DC711844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9868B-326D-4614-BC9C-668798A6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BA4F-6556-452F-B7BC-9AA970EBF9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45C35-E1A9-4A4E-A8BE-7595F278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39C70-DECA-4BFF-B4D2-B6A2BFB5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846-9ECD-4B8D-AE4A-3FEB2240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5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83B43-21F3-4FBC-A3A3-C27E910E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B828F-CF5D-4BBA-AC19-D2179933A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ECD3D-74F9-4DB4-AA22-FE1DD733F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1BA4F-6556-452F-B7BC-9AA970EBF9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00057-98B0-47F7-BC9E-B3BC29691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2758-97D1-46DA-9780-0471406C5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C846-9ECD-4B8D-AE4A-3FEB2240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9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Refactoring Extract an Order Model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063D1C-FAEC-4D9A-83BE-EC824233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BAE840-93D1-4287-8226-E6F5CAEEDCFE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3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163B8-3DFA-4CB0-88EF-7198934A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57CBF4-5793-443B-9873-78855CBD6B31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4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B6EBE5-2A86-466D-BCB9-B09E7455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27FDAD-5180-4B7B-B84B-75FA4BAE1BCC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B55CB4-5114-4C07-A77F-A2D8DE3D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B4C942-6DE7-4E10-BAF1-49AE4A0076B5}"/>
              </a:ext>
            </a:extLst>
          </p:cNvPr>
          <p:cNvSpPr txBox="1"/>
          <p:nvPr/>
        </p:nvSpPr>
        <p:spPr>
          <a:xfrm>
            <a:off x="5406887" y="4081670"/>
            <a:ext cx="258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Move this to order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EBF8-248D-4BE8-80CE-58CB0F2A73CA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9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DF0C87-AFAA-4B29-9E3F-F2E7B0A22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E277E0-AD5F-4D97-8A34-2C689C961D06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4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715D2-677A-4702-93DF-9011A7E9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6C2A9A-855E-4512-8439-CE734836AED4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A49AD6-EDE4-4892-B221-FAE5B913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Refactoring Extract an Order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Extract an Order Model</dc:title>
  <dc:creator>Lucid Unity</dc:creator>
  <cp:lastModifiedBy>Lucid Unity</cp:lastModifiedBy>
  <cp:revision>8</cp:revision>
  <dcterms:created xsi:type="dcterms:W3CDTF">2019-01-21T00:06:40Z</dcterms:created>
  <dcterms:modified xsi:type="dcterms:W3CDTF">2019-01-21T00:15:13Z</dcterms:modified>
</cp:coreProperties>
</file>