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29EB-BD20-49C9-A04C-3CB4560C6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7DEA5-5C5F-4C9F-B1EE-3C86E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40A1-B8F3-4486-BB6F-6A70C887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5640-3957-40A9-94E9-C348AECE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923B-3887-4B2C-9E2B-71FA2536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FF4-7C11-4D4A-8FD5-AB871CB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62114-F9AF-49E3-9B07-A1B75740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B21F-A8AA-409C-B714-ABDCD8E7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D15C-6848-4F10-B84C-2C854CF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318C-6671-406A-8DA6-F43825CB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F1D92-8D39-45C4-8AAA-41017FB5C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C2697-4D02-497B-918D-F31398FE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38A7-6F49-4552-A142-AE6C2851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25F1-52CE-4760-830C-478629CA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02E2-755B-4D3D-95C3-76BAF74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3925-197B-4FE9-B19E-E864CE0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840F-4D3C-40E4-8EA4-8E59B401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736C-B5B1-436A-899F-338CCE0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688F-D6FE-4456-9AA9-647A06B1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1555-E985-4ED8-923B-0A495169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6FDF-42CD-45BC-AD78-ABB27F92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89F23-F05F-47E0-B98A-A8C35BC6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04BB-6C82-4E17-A213-8C9D5223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A481-4467-4026-A4A3-FAD36FB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9E4-7877-46E0-958A-213F87B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408-1C83-4054-A507-73131547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2EBE-34E9-49AF-8DD9-E1EBE600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AD75C-F64C-4549-924C-EB387B68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078E5-4B1F-4552-B8F7-992ACA06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023A3-D2BF-42CB-849C-42B522CC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560A-93AE-4BAF-A449-35D10B22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F9D0-ABAF-4FE9-811C-3269544E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39A3-1F17-4126-9BD1-84A73CAF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F41CD-BA04-4BBD-B87B-DCD2D7F8C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F40E-69D0-44FA-A04E-95C242DB2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77B4F-5D10-4A2A-9060-36C4EE4D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380A9-EC63-4FC1-93A6-1336A704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E3699-885E-4FC5-9CCD-300EE7B2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8183-2B7F-4F79-8D54-61D571D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2761-56A2-4269-8669-1321422E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4E9E2-736C-4A3D-8EE8-959AA4C6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0C287-3132-4AE9-8628-A272D45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496CA-A1E4-4104-A72C-244D329B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0BA6A-ADA3-47A4-8D77-043E3CAA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D568F-CC52-47CF-924B-6D7EE70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8B93-4EEF-48C4-94E6-EDD1CD80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D930-3CF6-451A-A0B6-38F85ADD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CB4E-FE07-427B-852C-290F195B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5ED42-39CA-462D-823D-2AEA5A57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CCC1-814B-437C-BAB7-1883D3D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999B-EFD1-4A29-8CAE-2C27169C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A923-C139-4239-A9C9-54E2C7F0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E949-AF81-47BA-99E8-2B064678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B2A49-4020-4755-8693-5BB83BD18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47875-0450-4516-B8D6-F2DD3DEE5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C435-3C7C-4687-8B7F-6046E568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1CD3-F3A5-49E0-97B3-CA0315DA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FEC8-DC76-4422-915C-76B14680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E6A4B-4F45-4376-956F-E73F95B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217D-C335-41F2-9A31-F15F9DE0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A2E4-69D8-4848-8427-CE2E8DE3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89AF-A2B8-477A-A607-DE6E649B6C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0DD0-FF26-477F-9222-6BBE85855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0AE6-E2D9-4EA5-B124-D9CCA217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5972-B1FE-44C8-84DF-2C7FC8CA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Clearing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555DA-7957-4C62-B723-82507A53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880D0F-2FEF-450F-8A9A-05AA8253BA4B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D2414-1075-48EE-A592-3C60B35E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9BCA93-89F8-49E8-A01C-24D05BDD72D7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375127-973C-4280-A8EE-58218DBA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564278-7CED-4E42-8EA9-59D93A5111EC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Clearing the Shopping Cart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the Shopping Cart</dc:title>
  <dc:creator>Lucid Unity</dc:creator>
  <cp:lastModifiedBy>Lucid Unity</cp:lastModifiedBy>
  <cp:revision>4</cp:revision>
  <dcterms:created xsi:type="dcterms:W3CDTF">2019-01-21T00:18:53Z</dcterms:created>
  <dcterms:modified xsi:type="dcterms:W3CDTF">2019-01-21T00:22:42Z</dcterms:modified>
</cp:coreProperties>
</file>