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3CBF0-AE54-411C-A5CF-4535E400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B00BE5-EC3C-44ED-8F24-0897F4D7B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FE414-C001-424B-8522-0193609C7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5E43-C59A-482E-BF5C-2E84CCD8BCBF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44EC0-CD16-4AE0-BD58-FB1030178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6F93F-E5B0-4743-A130-5855E612D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3696D-A3FC-4D53-BF8A-90CEFEA1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89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23521-7926-4127-BF2D-704FB67FD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5DE761-BDCD-4D5D-AF80-35637F9FB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2F628-F6A5-4C32-BC9F-9E0D82BF6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5E43-C59A-482E-BF5C-2E84CCD8BCBF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36EAD-1E17-464B-AAE5-A2DA26BB2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40125-D27F-4AD3-8D0C-429353323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3696D-A3FC-4D53-BF8A-90CEFEA1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204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30CBDF-FD25-4ACE-8F13-7AEE788356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6B18FC-F0CE-4AE1-B3B5-B2BEE990E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C3557-CE61-4B4A-97D2-667D2CED7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5E43-C59A-482E-BF5C-2E84CCD8BCBF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0F657-5258-429B-AE14-AAA230CB9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D30E1-2679-45B6-AF78-EA226E498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3696D-A3FC-4D53-BF8A-90CEFEA1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091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73BBB-75CB-430A-B4FF-973509D8E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82B81-5066-42DB-B0F0-147E8D101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D82CA-2174-46E9-BCEA-D6C17944F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5E43-C59A-482E-BF5C-2E84CCD8BCBF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0E3D8-F035-4054-BB36-F29AA5537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01E21-07AE-4B99-BF28-85E5CEB7A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3696D-A3FC-4D53-BF8A-90CEFEA1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22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659FD-9CD8-4991-80F4-A645C80B5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0271A-A32A-4E35-B8BA-CE740E5FB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9E874-E6A7-4CF8-8A87-E1109B1E0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5E43-C59A-482E-BF5C-2E84CCD8BCBF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F7FEF-E244-4F48-A6A5-9A19336F9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BC61B-CCCF-49DC-9467-01F44A419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3696D-A3FC-4D53-BF8A-90CEFEA1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05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D1659-673B-41CD-8A60-801120695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055E0-5452-444F-9AAB-219AA84AB0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273267-ECAA-437B-96F2-4542705DB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48A8C-6314-4DEE-8932-0F6FC4D6E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5E43-C59A-482E-BF5C-2E84CCD8BCBF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13D991-C785-4BD1-AA21-7513A61F3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68EB0-FDD5-4D4D-8AE0-C440221DA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3696D-A3FC-4D53-BF8A-90CEFEA1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36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841F6-E272-46B7-B9B4-973D23643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06EC4E-AC47-42F5-968B-238BCD059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7482D1-0ABD-4124-81A2-40FA542E8C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FABB47-D26E-44DB-BA66-02EC21C91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4004E8-AACA-4607-88D3-388AB92EB5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4F7463-BA57-4F79-A229-723367EC4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5E43-C59A-482E-BF5C-2E84CCD8BCBF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17F019-7FB8-4A30-8653-C945DA94C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A902C0-49D0-42E6-86E9-2D9808FB8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3696D-A3FC-4D53-BF8A-90CEFEA1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388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AA5BB-7A71-4EB9-A42A-6664F00ED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0FF8AA-F53F-4F08-BDE6-ADBBF3996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5E43-C59A-482E-BF5C-2E84CCD8BCBF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09FFE6-84E3-42FF-BA02-FDB5C00FF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2CEE6-98BE-44B9-8827-ED353E3F1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3696D-A3FC-4D53-BF8A-90CEFEA1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98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9F63A8-6563-4D7E-B11B-9BDD84EF7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5E43-C59A-482E-BF5C-2E84CCD8BCBF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4C364B-3A67-479E-9495-7E2F0E808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FD086-959F-423D-BFC6-3031101D9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3696D-A3FC-4D53-BF8A-90CEFEA1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03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EFF84-2C1B-4C95-BF26-2219CAA25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BB344-142E-40FF-9B75-317F9FFC0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F2B49-B05D-4FE8-89FF-2CE1824ED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53CB65-C365-4D70-9142-B75F9CA85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5E43-C59A-482E-BF5C-2E84CCD8BCBF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2D2E82-FB8E-4932-9332-53A2E0956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67A9B-656E-4323-A0CA-1B6C7C18A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3696D-A3FC-4D53-BF8A-90CEFEA1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11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13B7F-9441-4C27-9BA3-10D10E25C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FAB3A2-3412-48AF-9148-9F14680F0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7CAB4B-F29A-47B4-8F7A-E94198A96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C98A45-FF40-4051-8B74-7143440C2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5E43-C59A-482E-BF5C-2E84CCD8BCBF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873F6-E25D-47A8-9CE7-5BD89E302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00C93-5616-4701-9799-77112A399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3696D-A3FC-4D53-BF8A-90CEFEA1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8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1CF0E3-79FF-436D-9A68-097BC8B3B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29DE5-A8E4-4587-B851-2BE2F22BD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00964-3904-4821-B846-33C65CAC11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A5E43-C59A-482E-BF5C-2E84CCD8BCBF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EEFE1-9FAF-48C7-B93B-75312D4511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8F475-E781-4E5D-BB75-8235BF6FC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3696D-A3FC-4D53-BF8A-90CEFEA1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58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 lIns="914400" rIns="914400">
            <a:normAutofit/>
          </a:bodyPr>
          <a:lstStyle/>
          <a:p>
            <a:pPr algn="ctr"/>
            <a:r>
              <a:rPr lang="en-US" sz="4800" dirty="0">
                <a:solidFill>
                  <a:srgbClr val="DD0330"/>
                </a:solidFill>
              </a:rPr>
              <a:t>Adding an Order Summary Widget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BF5D1FC-3182-425D-A221-7CABB7B70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EF5C777-777E-4DE7-BD7F-34D133D2BA7E}"/>
              </a:ext>
            </a:extLst>
          </p:cNvPr>
          <p:cNvSpPr/>
          <p:nvPr/>
        </p:nvSpPr>
        <p:spPr>
          <a:xfrm>
            <a:off x="11330609" y="6493565"/>
            <a:ext cx="755374" cy="26504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467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303AE78-A4AE-45FB-9D7C-B69A8494C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A5E429A-2297-42E6-992A-B0547D5B05B1}"/>
              </a:ext>
            </a:extLst>
          </p:cNvPr>
          <p:cNvSpPr/>
          <p:nvPr/>
        </p:nvSpPr>
        <p:spPr>
          <a:xfrm>
            <a:off x="11330609" y="6493565"/>
            <a:ext cx="755374" cy="26504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475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CD31F0C-2607-42F4-A544-C71BC094B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25EA403-864B-4D22-8FAE-7346D1FDB22A}"/>
              </a:ext>
            </a:extLst>
          </p:cNvPr>
          <p:cNvSpPr/>
          <p:nvPr/>
        </p:nvSpPr>
        <p:spPr>
          <a:xfrm>
            <a:off x="11330609" y="6493565"/>
            <a:ext cx="755374" cy="26504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45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6F82254-5468-4494-920E-536C87DD6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5E68FBD-992D-426C-A7F0-19359082CBBD}"/>
              </a:ext>
            </a:extLst>
          </p:cNvPr>
          <p:cNvSpPr/>
          <p:nvPr/>
        </p:nvSpPr>
        <p:spPr>
          <a:xfrm>
            <a:off x="11330609" y="6493565"/>
            <a:ext cx="755374" cy="26504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80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81F0927-202B-44BA-8B2E-2D6237746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0B99C64-0B26-43C1-B4E0-D0E02A886F0D}"/>
              </a:ext>
            </a:extLst>
          </p:cNvPr>
          <p:cNvSpPr/>
          <p:nvPr/>
        </p:nvSpPr>
        <p:spPr>
          <a:xfrm>
            <a:off x="11330609" y="6493565"/>
            <a:ext cx="755374" cy="26504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96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80A9E4C-0F49-4F57-8C78-4408D1AB6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773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43D8FE3-F30C-4720-ABF6-4AF671C51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594509-8CFC-4764-838B-F96407684A93}"/>
              </a:ext>
            </a:extLst>
          </p:cNvPr>
          <p:cNvSpPr/>
          <p:nvPr/>
        </p:nvSpPr>
        <p:spPr>
          <a:xfrm>
            <a:off x="11330609" y="6493565"/>
            <a:ext cx="755374" cy="26504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84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D7070B5-9919-48F2-A5F3-84564BE05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6A83621-8FC3-45DE-BBE3-313753C25444}"/>
              </a:ext>
            </a:extLst>
          </p:cNvPr>
          <p:cNvSpPr/>
          <p:nvPr/>
        </p:nvSpPr>
        <p:spPr>
          <a:xfrm>
            <a:off x="11330609" y="6493565"/>
            <a:ext cx="755374" cy="26504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82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ADB06B2-F48F-4925-8021-A7A3AC583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362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EA6400C-6B4E-4928-A55D-F13159933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020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AFD9235-B22E-48E2-9BA2-DCE1A0F01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CA0A6FE-D23E-4104-85F0-7DEB5FF3FB63}"/>
              </a:ext>
            </a:extLst>
          </p:cNvPr>
          <p:cNvSpPr/>
          <p:nvPr/>
        </p:nvSpPr>
        <p:spPr>
          <a:xfrm>
            <a:off x="11330609" y="6493565"/>
            <a:ext cx="755374" cy="26504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112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36F93B0-CC47-43BB-9155-C9C0794DC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06FA106-668D-4B60-B603-D630396579E1}"/>
              </a:ext>
            </a:extLst>
          </p:cNvPr>
          <p:cNvSpPr/>
          <p:nvPr/>
        </p:nvSpPr>
        <p:spPr>
          <a:xfrm>
            <a:off x="11330609" y="6493565"/>
            <a:ext cx="755374" cy="265044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49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ED0197-7356-47FC-AC8E-8AD0710F4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8620E7E-CA76-4A14-BB32-C20CED49E973}"/>
              </a:ext>
            </a:extLst>
          </p:cNvPr>
          <p:cNvSpPr/>
          <p:nvPr/>
        </p:nvSpPr>
        <p:spPr>
          <a:xfrm>
            <a:off x="11330609" y="6493565"/>
            <a:ext cx="755374" cy="26504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78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5B286C1-DECB-49FF-A337-335C3349B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888682B-CD5D-48DE-ABC0-9B904DCD7AE1}"/>
              </a:ext>
            </a:extLst>
          </p:cNvPr>
          <p:cNvSpPr/>
          <p:nvPr/>
        </p:nvSpPr>
        <p:spPr>
          <a:xfrm>
            <a:off x="11330609" y="6493565"/>
            <a:ext cx="755374" cy="26504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83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D28AE5-43EE-4D72-8000-94B0277BC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731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B345FBC-46F3-4AF9-AC01-5BE84CD9B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8B42AA2-C181-4585-9750-2F3C186203FC}"/>
              </a:ext>
            </a:extLst>
          </p:cNvPr>
          <p:cNvSpPr/>
          <p:nvPr/>
        </p:nvSpPr>
        <p:spPr>
          <a:xfrm>
            <a:off x="11330609" y="6493565"/>
            <a:ext cx="755374" cy="26504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05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E98D07C-EFDB-42DC-9F7F-8F9FC554E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161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</Words>
  <Application>Microsoft Office PowerPoint</Application>
  <PresentationFormat>Widescreen</PresentationFormat>
  <Paragraphs>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Adding an Order Summary Widget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Adding an Order Summary Widget</dc:title>
  <dc:creator>Lucid Unity</dc:creator>
  <cp:lastModifiedBy>Lucid Unity</cp:lastModifiedBy>
  <cp:revision>22</cp:revision>
  <dcterms:created xsi:type="dcterms:W3CDTF">2019-01-21T00:22:45Z</dcterms:created>
  <dcterms:modified xsi:type="dcterms:W3CDTF">2019-01-21T00:29:48Z</dcterms:modified>
</cp:coreProperties>
</file>