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385C-A466-4535-86FE-50991A6B3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2B178-187D-4622-B8AF-7C9BD3C44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FB705-D013-431B-8B8E-34ADA795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BBFC-4870-4708-BB56-6E9928929F7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0C309-6F19-49DB-A77C-83482A85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4D1F-28FC-4AB4-8516-9C659E14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40A5-B0D9-4CEB-88C4-40AB44D8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9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4808-B804-4E7A-99F0-1C023C27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0512B-BCB6-4777-8577-BCEDE2853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DAC62-4B22-4D90-A58D-46C79520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BBFC-4870-4708-BB56-6E9928929F7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D7DE1-DEC5-4501-AD48-51B5A447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486FA-818B-4A54-B4B4-6C722080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40A5-B0D9-4CEB-88C4-40AB44D8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5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E2D4B-A7EB-46E6-A83A-2E62FDAAE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F4560-3A3A-465D-9A47-9CA6EC982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9215-DC9C-4FBC-B29C-83B1084E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BBFC-4870-4708-BB56-6E9928929F7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E3E6B-BAB0-428F-837F-147FA3B0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96E97-C66B-4E5B-92B8-0BA0E692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40A5-B0D9-4CEB-88C4-40AB44D8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6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CE93-D178-4C65-AFD5-90638072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0169-5777-4A76-95DC-ED81106AE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5CBC7-CE27-4AE1-93B3-3EC37A6C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BBFC-4870-4708-BB56-6E9928929F7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5D73-E8FB-4DF7-90BB-FF8966B7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29FD3-3695-414F-BD33-9AE8D8F9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40A5-B0D9-4CEB-88C4-40AB44D8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6364-47E2-44E7-9A43-4D670C43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83B42-6820-40B7-AFA0-881A3F377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77963-7BC0-4434-836D-54669440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BBFC-4870-4708-BB56-6E9928929F7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550FE-83A1-4E63-A2C4-43D28BE3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00808-F115-42EE-9DA4-D5ED163B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40A5-B0D9-4CEB-88C4-40AB44D8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D626-A857-482F-BDEF-F3E2A653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270C-CD83-4D8C-A4FB-7F81C04A9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EA914-23A4-4A60-ACF3-45FC20ED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DF844-57B9-47D9-8443-CBB1D1AA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BBFC-4870-4708-BB56-6E9928929F7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5AEDF-1C86-4B75-9BE1-FEF2144D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562EF-7855-422A-A7EF-EA3B46BC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40A5-B0D9-4CEB-88C4-40AB44D8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9A11-40E5-445C-A2D1-1089C1B4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0F6DF-F7D0-4A92-AB1F-C7857AABE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9D812-9563-4F0C-853C-CCBA63941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57AB2-02F2-4BA9-BE26-3D558CDBE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88F9B-81B0-4630-90F1-C2BA78592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F1778-0A9B-4669-9142-F517F722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BBFC-4870-4708-BB56-6E9928929F7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07998-1EC8-4729-B038-A756F2BB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322E6-9BD4-464F-BC2A-444F59E0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40A5-B0D9-4CEB-88C4-40AB44D8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8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DA3E-5B3E-4CB0-87D2-653E9AED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14CB9-D57A-424C-A3BA-AFD0D998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BBFC-4870-4708-BB56-6E9928929F7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663C2-507F-42B4-B626-64497C03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6862F-C991-462C-B28E-6AB03CDA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40A5-B0D9-4CEB-88C4-40AB44D8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5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928E0-7B8F-44A6-9653-FCF02039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BBFC-4870-4708-BB56-6E9928929F7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54014-F12D-437F-9FF5-6D081109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047A-1F4D-4D4F-8893-89976427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40A5-B0D9-4CEB-88C4-40AB44D8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2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7A5B-5524-46F3-89AF-853DF479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B4F9-CAD4-47E3-9122-82A2D6FAD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B5367-ACEE-496E-894C-F7EFC679B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F7834-DD92-4F22-A382-2A42FD8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BBFC-4870-4708-BB56-6E9928929F7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4BCDF-E14A-46D0-81CC-0D6B7930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E382D-B2CB-4574-B5BB-61509094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40A5-B0D9-4CEB-88C4-40AB44D8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3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28B6-A745-4C91-B576-7238ED4D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89B76-45DA-4FCD-B8BD-38E8AB6AE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9BA9A-2FA7-4C8F-BAEE-AF1387B5E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58C48-4A33-4663-953A-427CB022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BBFC-4870-4708-BB56-6E9928929F7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6EF31-DAFC-469D-ADA0-F3C135B6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3ED94-EB0D-4934-BBAA-42C79084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40A5-B0D9-4CEB-88C4-40AB44D8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1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9E0D9-1347-4DB1-9C88-75B83DE5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C28C5-9D29-4880-8776-6DA74EB52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BF42-CB56-4D2B-B3FB-4922ACAAF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BBBFC-4870-4708-BB56-6E9928929F7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0D001-DD7F-4991-A876-383EB4BE0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DBECF-7D76-4A85-9B1E-1A08E43C9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940A5-B0D9-4CEB-88C4-40AB44D8C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Displaying the Orders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6A5A3B-B11F-4927-A4C0-7AF1EC339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0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7F87A8-56EB-47E1-8811-F107D51BF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3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8BFC92-9EAA-47BA-B6AA-7A82C203A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F2D249-ADEA-4D99-A640-497284439564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DF0092-8221-4515-9076-61B1B98B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73C077-8CA4-4CFB-9F32-00BFF3242710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7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FF35CB-9C1F-41E0-9FAE-22589CA35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73FD17-09F9-4A71-BB1F-3F21204D6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FA4946-834F-4C9C-8D39-479EE4420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5FE8D5-E9B7-470B-A791-1D5AFAB3202B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9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445D0F-F83C-4DBD-B529-48AC8DB9D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FB8F4C-7ED8-4E90-95E5-DFFBD563F210}"/>
              </a:ext>
            </a:extLst>
          </p:cNvPr>
          <p:cNvSpPr/>
          <p:nvPr/>
        </p:nvSpPr>
        <p:spPr>
          <a:xfrm>
            <a:off x="11330609" y="6493565"/>
            <a:ext cx="755374" cy="2650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9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Displaying the Orders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Displaying the Orders</dc:title>
  <dc:creator>Lucid Unity</dc:creator>
  <cp:lastModifiedBy>Lucid Unity</cp:lastModifiedBy>
  <cp:revision>7</cp:revision>
  <dcterms:created xsi:type="dcterms:W3CDTF">2019-01-21T00:48:38Z</dcterms:created>
  <dcterms:modified xsi:type="dcterms:W3CDTF">2019-01-21T00:53:20Z</dcterms:modified>
</cp:coreProperties>
</file>