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117B-75D1-441C-B555-E0EB5178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E346C-1498-4A53-A915-722FD15E6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157B-C13D-405E-8999-9A704C98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EF6F-6BBE-4C13-AFD7-E23C800A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0E92-2A8C-4189-8114-D7FDD0D0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1BDA-BBBC-4F08-982C-9912648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8FAD-D72E-47A0-89D3-E491B6E2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E43F-ED8F-49B7-B1F0-A6B9C37F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0948-15A7-4E11-92B3-BBA256A2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5849-142A-4F3F-A84B-32021E9B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88206-1634-455B-9BAA-C1D21FB1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FF70D-AB31-44CE-BADD-FDC3C0E7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2040-E258-4FB6-B0B2-47586188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2700-C501-489E-99F5-885F1D70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F5B1-E4C3-4387-BB73-5DA10697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6CFE-BFCE-4140-9BD4-0DACF090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511-9D25-4061-A3DE-BAA81B7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23A9-553B-4778-A29C-5A41B864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2A60-9AB7-41FC-B69D-AB2F9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06E8-F397-4598-A75A-3CD0C84E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3392-92F9-49EE-A021-0F4D3AC0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5312-3118-4425-9133-B7A05A44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747B-DD2E-4BC6-971C-4D421E3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D47C-E6DE-4EE9-9783-71EC3EDD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522C-38B7-4E19-A5AE-186B99E8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26B9-E3BE-4949-A2E5-35180DA3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B686-96FF-4984-9749-22FB6810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EC29-FE8D-4976-8B0C-2AB94BE2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196B7-2C66-4C5B-B79B-40966BC1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3AF05-C105-4F93-B8F6-81BC39EB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58595-B2C4-4D27-A978-3064F991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30E7-60C3-4453-B201-B52F2F61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2E54-8BD2-4647-B535-822D6DB0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2BB05-D75B-43C9-B545-949A2494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9F7F-D6B6-44F1-BA36-32D98DAD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C5C2-66E4-4AB2-9530-0C353B8F5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5112B-FF1A-4BD7-89D1-7DC8FACC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4F1B2-835C-468D-949C-ABDD2248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CA2B4-E3F2-4770-B25F-2B6FD0CF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C748-AA41-4266-A3A8-54DFDB54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5CF89-7711-446C-807E-116126E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26CB9-FDDD-488D-A79E-364782F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F0EA-E192-4E32-9908-78279071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59E8A-8DE6-4C11-BA86-C90E2B9C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BB0C6-5405-4036-8EB5-26F9FC6A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20D4-397A-4DB7-B1A3-B8C5308A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085-9E71-43D1-87D9-8FB8058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0537-E6FB-4DE2-96D8-DEA1BBEF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33F9-0017-4E41-A180-73A8874F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A7E54-B340-432E-8F1F-58F43FE3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9F641-0E55-401C-B92F-9CE9415D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68D82-6A0D-4F06-B969-5F93F61B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CDB6-6E5C-4033-9903-FBC6FC2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316CB-8521-422C-BAC0-E0EC627B0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BB4A-E55C-42C7-841F-31A5658E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5FAB4-C8AB-41B7-9645-E247EA28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503-ACCB-4417-BB5C-DC7E9460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D80F-590F-4F02-BE9C-6F4A48A8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A820D-FDE5-444D-AAF3-F74341A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6011-074A-4045-9B16-4969BE37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2908-7CDC-4B6C-ADD1-AE05D9FFD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58A8-A77D-4AFD-A7BB-F5AC53039CC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F2BB-FCB7-4D0E-A457-F07A4451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0779-EAC4-474B-817A-AF97D3CC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A9F5-935E-465B-9D10-C96A9BBF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Fixing a Bug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B8348-9EC1-451F-A530-F3313B4C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421153-CB69-46E1-B9BC-B7A290BDA1EF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Fixing a Bug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a Bug</dc:title>
  <dc:creator>Lucid Unity</dc:creator>
  <cp:lastModifiedBy>Lucid Unity</cp:lastModifiedBy>
  <cp:revision>2</cp:revision>
  <dcterms:created xsi:type="dcterms:W3CDTF">2019-01-21T00:55:29Z</dcterms:created>
  <dcterms:modified xsi:type="dcterms:W3CDTF">2019-01-21T00:58:16Z</dcterms:modified>
</cp:coreProperties>
</file>