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F9B3-E24B-4D8E-8722-B46A589AA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25FBB-A12A-497C-A95B-635D9D3AA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BAA20-82A8-4D2F-9E7F-E57CE263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1BB5-3AEE-49A5-9259-BC27372D231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62EEE-66F0-47C2-92BC-93A879A0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6B1A-038E-4886-B438-5C63A3E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B4E3-EC55-41BE-BAE2-193FBFDED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4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CDF4-1C77-43BA-A028-39FF945B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BA676-321C-4CA6-9457-9421E36E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268AC-0887-46A1-8092-E8D3EF68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1BB5-3AEE-49A5-9259-BC27372D231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37F1B-85EA-49F2-854F-FE907F57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8F221-5892-4E99-A18B-9E5C717E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B4E3-EC55-41BE-BAE2-193FBFDED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4980E-F413-4E8B-A128-C644CEBF7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66CE1-4C2F-433B-813F-A753A5DEF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75441-BE00-4EBC-86D4-7F8039BB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1BB5-3AEE-49A5-9259-BC27372D231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0ED12-A13C-433A-88BB-1F2621A2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BF59D-0722-4142-8546-49A41537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B4E3-EC55-41BE-BAE2-193FBFDED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7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EB74-8E13-4EF1-8FEF-FDAA3B02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E8DB7-1F76-46BD-AB16-AB9848C87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45DD-64E3-4B1C-AFC6-C50B7C53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1BB5-3AEE-49A5-9259-BC27372D231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F3BD1-BD44-4C1F-8251-277BFFAB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774DF-2B2F-4B6C-90A4-642C3E8A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B4E3-EC55-41BE-BAE2-193FBFDED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5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8171-B8D6-441A-9575-78FC256C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42C75-5B4B-4D8A-884C-7CADB895D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2FDE7-60A7-46CC-B22E-B0002D12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1BB5-3AEE-49A5-9259-BC27372D231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6988D-C68A-46BE-B8DB-79459742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6EC0C-42E0-40B2-88EC-F203BBA1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B4E3-EC55-41BE-BAE2-193FBFDED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7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3430-890A-481A-86F0-8F85C6D8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CE54C-CE21-4669-AAEB-F8A5F3693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288EE-9458-486E-84CE-D098DCEF1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A0AD2-AAFA-4231-8C99-1B347E89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1BB5-3AEE-49A5-9259-BC27372D231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8576D-FF43-480E-B9A0-E84D1DE3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E7230-5268-4498-BE09-436348D6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B4E3-EC55-41BE-BAE2-193FBFDED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1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AAAE-6613-4D02-8FB3-08D901DEC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1E87F-5286-4C56-ACC7-BB3C1F0DD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4CB6A-9517-45B9-9DE1-5915E8438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E0251-8FFF-46CF-B59E-5DDCA56B6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F0D94-2D9A-4231-9FE1-32686A2FC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96AA0-BF9D-45D6-866D-DCBE82BA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1BB5-3AEE-49A5-9259-BC27372D231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46451-DF64-4EFD-A4E6-83C470DC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85DC9-B615-42F0-BCA3-11247270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B4E3-EC55-41BE-BAE2-193FBFDED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2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F742-8994-4280-9D21-BB9C1ECC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FF38D7-6B30-4378-9BCD-7AD31600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1BB5-3AEE-49A5-9259-BC27372D231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84A9A-00DD-41A6-81CB-D44C9963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CF1CE-9257-4F3C-AB00-D28C2F59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B4E3-EC55-41BE-BAE2-193FBFDED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5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63214-4178-437B-985F-F8A88F93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1BB5-3AEE-49A5-9259-BC27372D231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FB882-9203-4579-A776-4BEDCF5C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9900A-4630-495F-AC70-7FDC1987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B4E3-EC55-41BE-BAE2-193FBFDED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5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F32C-8FF8-417D-975B-9B7879BE2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9CC31-C47A-4908-9AA6-947EEB6B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B897E-E69B-44D8-BE51-26701C173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79D3A-9EF6-4BFC-80F7-864DF230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1BB5-3AEE-49A5-9259-BC27372D231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2CF90-44EC-45C1-B8F5-D42CB47E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B354D-0D3A-453B-A79D-5B523EE3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B4E3-EC55-41BE-BAE2-193FBFDED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1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1E7A-B370-433E-B110-31E2129B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ABF59-1F88-4443-865C-806C4CC1A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29E39-B620-4FCC-A18B-9C8708A32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94EF3-3FD6-4EF9-B0A0-39340E7B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1BB5-3AEE-49A5-9259-BC27372D231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4CECA-AC05-42FC-BC78-468CE0E7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23CE2-BC21-4335-9335-4C858E71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B4E3-EC55-41BE-BAE2-193FBFDED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3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E19C6-1EF0-4354-84C2-0031EA98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AF41F-E85A-4548-92D7-4EED7E08F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E5BF7-0711-4E7E-857D-1A286378F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51BB5-3AEE-49A5-9259-BC27372D231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9DD35-7F4C-4455-8A79-33B723D9A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E0176-0C5A-4089-9AD4-0688E3E73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9B4E3-EC55-41BE-BAE2-193FBFDED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4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Reading an Object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7F2C07-489A-46DB-AFB3-A2F4B29BB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0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215D39-AD4F-4383-BBB6-68C5E258C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55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78E957-1A5F-40A7-90C8-8F4BC6D81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AE48B8-2EB8-4578-B6F8-614593F513EE}"/>
              </a:ext>
            </a:extLst>
          </p:cNvPr>
          <p:cNvSpPr/>
          <p:nvPr/>
        </p:nvSpPr>
        <p:spPr>
          <a:xfrm>
            <a:off x="11290852" y="6453809"/>
            <a:ext cx="808383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3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527407-47D3-4CAB-AF52-CFFB13424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888F03-6BA6-4017-9340-47B86AE5D9DA}"/>
              </a:ext>
            </a:extLst>
          </p:cNvPr>
          <p:cNvSpPr/>
          <p:nvPr/>
        </p:nvSpPr>
        <p:spPr>
          <a:xfrm>
            <a:off x="11290852" y="6453809"/>
            <a:ext cx="808383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45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DF8FE5-5D5C-4DBD-9A83-BBDC72D03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4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7AE153-7862-47D9-BBC4-B4C72448C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A6781F-3CC8-4B2E-9B09-49C62ACBFFF2}"/>
              </a:ext>
            </a:extLst>
          </p:cNvPr>
          <p:cNvSpPr/>
          <p:nvPr/>
        </p:nvSpPr>
        <p:spPr>
          <a:xfrm>
            <a:off x="11290852" y="6453809"/>
            <a:ext cx="808383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1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BC6709-5C46-4DC6-9DC0-30EB86D75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A1EC83-5609-4822-A056-4BC72BAABBAB}"/>
              </a:ext>
            </a:extLst>
          </p:cNvPr>
          <p:cNvSpPr/>
          <p:nvPr/>
        </p:nvSpPr>
        <p:spPr>
          <a:xfrm>
            <a:off x="11290852" y="6453809"/>
            <a:ext cx="808383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7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6C0C33-AC89-4982-96A7-3BB816E0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0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60F277-3700-4D44-9E9C-F333A59F9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4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F5D00F-1F0C-4263-B168-9A3CAC59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1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BD136A-F73B-4B4D-A7C5-DECD64CE0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0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D8DE94-0045-450C-8E5C-5250CEB84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55F1D6-E798-4A47-B956-159BC3A5E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8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Reading an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an Object</dc:title>
  <dc:creator>Lucid Unity</dc:creator>
  <cp:lastModifiedBy>Lucid Unity</cp:lastModifiedBy>
  <cp:revision>6</cp:revision>
  <dcterms:created xsi:type="dcterms:W3CDTF">2018-12-25T18:04:50Z</dcterms:created>
  <dcterms:modified xsi:type="dcterms:W3CDTF">2018-12-25T18:11:58Z</dcterms:modified>
</cp:coreProperties>
</file>