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5EAE-BE25-41C9-970F-5A024A96B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7A1D0-C022-4E2F-B7A2-D56825F0B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EF456-E1D1-4171-AAF5-3FD73CEB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E94F-1594-46EB-BA84-C469925474A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D5154-499B-4883-B1B1-AC10AF84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7E43A-00C3-4AD8-ADA6-6E8A565E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96A6-4D7D-46A1-8A86-6C00BC3D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9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9369-047D-4B21-AE02-1F889B81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5F02F-111B-4C5D-A58C-926977C7A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4CCF3-7E21-458A-8D13-ED4CC3A4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E94F-1594-46EB-BA84-C469925474A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565E1-E545-45ED-B57A-FC559BCF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36EB2-CB46-4ED0-BB76-D5CB7CE5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96A6-4D7D-46A1-8A86-6C00BC3D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4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5C1300-9B1A-4641-92CC-ECA95A03B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32F37-3088-4136-AB59-72751D9E6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DF36A-FE27-49D6-A451-C8B3083A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E94F-1594-46EB-BA84-C469925474A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6787-A283-4684-A625-3317B1E4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3885-2368-4E8A-AAD9-9C49CB1E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96A6-4D7D-46A1-8A86-6C00BC3D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6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5766-4A02-4989-80DB-8C6BCDD7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8CBB2-1E0E-49A0-87ED-F1E9C7169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5CB11-A495-4C83-ACC9-85D10089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E94F-1594-46EB-BA84-C469925474A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F0E8E-433D-4E96-8EBF-2AA2C9D7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95B1-87EC-4144-AD68-28179DD0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96A6-4D7D-46A1-8A86-6C00BC3D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5014-AF0A-4DF0-9265-6A8578B75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3036B-E157-4F41-A825-3DA5FEF61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641BC-E1C4-49A6-802A-8B534D2B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E94F-1594-46EB-BA84-C469925474A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ADD60-EA21-4B17-A15B-044FC6D4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085A-7009-4CF9-955A-E91893DA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96A6-4D7D-46A1-8A86-6C00BC3D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0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8365-293F-4C58-AAF1-FE779B5B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496A-DBA4-42C1-B6E0-7BBA5D061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62E73-DDED-4D58-ADC9-62EB2D34B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B0D23-F066-4BAA-8D66-813B4509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E94F-1594-46EB-BA84-C469925474A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B76C3-4E3A-4113-BFE1-B9F14113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6C11-0F17-466E-8B79-3976A924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96A6-4D7D-46A1-8A86-6C00BC3D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8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3330-2DBB-4ACD-B775-26F251CE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AD393-3AC9-4F0A-9F0B-65325395F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BBDE9-EA42-4E4E-A679-D53E75AAE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4A8E0-6BA5-4E3C-8AA1-54EFE34B5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6453D-5B49-4A22-A095-42130CD14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3EB5B-A350-486D-8827-DAC8C63E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E94F-1594-46EB-BA84-C469925474A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D66129-EE52-4587-A089-6FD3D3A9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86746-CD68-4EEF-911C-70F0F902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96A6-4D7D-46A1-8A86-6C00BC3D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2CA5-31F8-4553-B6E5-3648F1B8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B24C8-791D-413B-BA60-6E642931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E94F-1594-46EB-BA84-C469925474A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89333-03E4-429C-937A-4AF16E6F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E24C8-1E20-4AE3-9CF2-9E51D0AC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96A6-4D7D-46A1-8A86-6C00BC3D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0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E099A-5FDD-4B34-8E6F-B0DA9143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E94F-1594-46EB-BA84-C469925474A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EBB33-04E6-4BD9-8927-F63AE4E7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8AC96-E292-4522-A1DA-4B1D157A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96A6-4D7D-46A1-8A86-6C00BC3D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8663-18E1-4CA6-AE75-04D9DC26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9500-B40A-4B64-9714-1E3E8272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064BF-F919-490A-BF64-68C03FEAC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00D48-F3EE-4D35-B965-445450D2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E94F-1594-46EB-BA84-C469925474A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598A5-2CD6-4286-AAB6-E51408ED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652A9-8FE9-4EED-90BC-DC726EBF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96A6-4D7D-46A1-8A86-6C00BC3D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0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F3E8-B36F-4A7F-B483-F7155C6C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80C61-26A9-4EF0-BC0B-232F90146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943D2-0ABD-47E1-A79E-C0B10F5BA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3ABF8-E5D4-49F6-98E2-5556CDA3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E94F-1594-46EB-BA84-C469925474A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83A87-F8B5-4708-A30E-7467D7F7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DA45B-3235-4E51-8348-16900688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96A6-4D7D-46A1-8A86-6C00BC3D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7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5CA83-EE37-44BA-A4E7-9D9C44B2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ACC29-1396-44BD-8247-350641ACC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06196-AECA-46C5-B2CB-C272D6696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BE94F-1594-46EB-BA84-C469925474A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504D1-1DD1-4F7E-8F56-B7052625B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DDB33-E49F-49FC-B639-526F905CF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E96A6-4D7D-46A1-8A86-6C00BC3D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4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Displaying the Current User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0FD1FA-5571-4AC0-A573-3282A80F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5EC8BA-E99E-4CC6-84ED-1887D14CF204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FBA338-3320-437B-9C64-A6FE43107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EEFC83-8F68-4A18-9F3D-A71D5DF71C22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3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3A8D68-8CC6-4BF0-BE42-F483FA0B4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4" y="0"/>
            <a:ext cx="12082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1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B5CF51-6078-4345-A304-4618761A2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4" y="0"/>
            <a:ext cx="12082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9746C3-0080-401C-A8DD-2B53CE08A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4" y="0"/>
            <a:ext cx="12082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2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Displaying the Current User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Displaying the Current User</dc:title>
  <dc:creator>Lucid Unity</dc:creator>
  <cp:lastModifiedBy>Lucid Unity</cp:lastModifiedBy>
  <cp:revision>5</cp:revision>
  <dcterms:created xsi:type="dcterms:W3CDTF">2019-01-07T17:10:28Z</dcterms:created>
  <dcterms:modified xsi:type="dcterms:W3CDTF">2019-01-07T17:38:26Z</dcterms:modified>
</cp:coreProperties>
</file>