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7ED8-8DB3-49E7-9722-8324E108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943BA-F646-413C-8A5E-E5537A1CA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CFB5A-6736-468C-97EA-64843AFC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76B-D425-4023-8BD0-9FE910C45D91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F6A8-28E6-4472-85ED-B18642AF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F649-2C50-4538-9340-7ADF6740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B7F4-8DD8-4EAB-9B71-CFE478B2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D72B-87AB-4A8A-A64A-7066E884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531CA-4127-4F53-9906-4B0C0767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7D59-225C-4DA9-9028-7A5B1A2D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76B-D425-4023-8BD0-9FE910C45D91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4CCC-9338-407D-ADDA-9A092A50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C6DD7-ABD4-4094-BDEE-139C51D9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B7F4-8DD8-4EAB-9B71-CFE478B2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97CAE-A9B1-4FD1-89C4-13F185664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8CB63-3992-4430-B247-D556B6DA9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2D892-EEF7-48F6-B944-F98B2694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76B-D425-4023-8BD0-9FE910C45D91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4A459-4EAA-4507-8D51-CCA17503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B28F-EF90-42C1-9EBF-083103BE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B7F4-8DD8-4EAB-9B71-CFE478B2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8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5537-EAE3-454B-8BD8-2B94D601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C596-A6D7-4914-B14F-72602BE3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E8910-1E2D-44FA-9979-C3AF7CFE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76B-D425-4023-8BD0-9FE910C45D91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D2E3F-4693-4336-BC6F-7247B9C1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5D9E-EE1C-4914-B767-2BF97B4E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B7F4-8DD8-4EAB-9B71-CFE478B2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8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9715-F607-40E6-85D0-75BFE763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EA450-B97C-440D-818E-5E1014E22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F813-DE62-4128-94B7-8644BC9B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76B-D425-4023-8BD0-9FE910C45D91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2355-4B4B-4148-AF80-452A878B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B66D-5831-4B6E-8930-8F15DC13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B7F4-8DD8-4EAB-9B71-CFE478B2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0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C76A-EE16-4283-98FB-A978513C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180D-79BC-4DBC-9837-A8E1375D0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04C2D-2BB4-47F7-A192-B632B3EC0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C8E65-12F9-4971-9DA2-50A875DB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76B-D425-4023-8BD0-9FE910C45D91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A21C-5971-4530-B4DD-1A511C3E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54370-A4C8-4E0C-BAE7-E0117BBB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B7F4-8DD8-4EAB-9B71-CFE478B2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1E74-446E-4E81-997F-AF84DA63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F9BA-17C4-4502-B279-7ED200AC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8730F-0AF0-4AB7-86D8-DC0E75FE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D3E82-A182-4745-906C-9E043009F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48CC6-D451-401A-9D30-85F667AC7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3A0A3-F559-45C7-8AD0-9B2D3078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76B-D425-4023-8BD0-9FE910C45D91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D45D8-E7B9-4E67-911A-2E6E77C3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F0561-1FFA-4861-96C6-75DC9802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B7F4-8DD8-4EAB-9B71-CFE478B2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6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547A-2A41-4A5D-91A3-3D0D4969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42687-FD2B-47B9-AA57-4A0E76FF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76B-D425-4023-8BD0-9FE910C45D91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BC50D-AD96-4A02-A989-B75B26A3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2C249-4C97-471B-8D82-5E310744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B7F4-8DD8-4EAB-9B71-CFE478B2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1BACA-0E91-43A0-9007-C24AADC3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76B-D425-4023-8BD0-9FE910C45D91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36EB9-E069-4EE4-985C-F2D825C0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C0D8D-DE65-445B-851C-F9976A39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B7F4-8DD8-4EAB-9B71-CFE478B2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3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BC89-CC56-4A6A-8B79-F4A06914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C1622-8F32-4F1B-80B4-69E184648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C958-D7D6-4B87-A7BA-2D26CC7C1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04A02-FE3B-4A4D-97AC-EA1E9CD3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76B-D425-4023-8BD0-9FE910C45D91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F055D-FE60-424D-869C-07209150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C38FC-41CE-4DC2-90EF-1C9D7F09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B7F4-8DD8-4EAB-9B71-CFE478B2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5C75-0EA3-47AF-B2AB-1DB282D3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86822-A235-4600-BD82-022CD5C01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7FD0A-D0BB-4FBF-A915-EB3E8857A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C4CCF-5F5B-4A70-8FEB-271A0A83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76B-D425-4023-8BD0-9FE910C45D91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02BD6-F95F-4940-A5CA-A6BF8665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D3D3-07AA-499C-82E5-19403F05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B7F4-8DD8-4EAB-9B71-CFE478B2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655EF-F2C3-4CC5-A43A-86F3FFA0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5C87C-18BE-4B15-9F72-3E1ED27CD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02E8-E504-45A9-9094-7085415B7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176B-D425-4023-8BD0-9FE910C45D91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A1D7-56D9-4DA3-BE33-72B0A3B5E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543F-363D-43D8-B4D8-9D2D832B7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B7F4-8DD8-4EAB-9B71-CFE478B28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Working with Radio Buttons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2036DD-CC44-4F92-AC56-66058F2C7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77C6FA-0BBC-46CE-A24B-EF8F6602598B}"/>
              </a:ext>
            </a:extLst>
          </p:cNvPr>
          <p:cNvSpPr/>
          <p:nvPr/>
        </p:nvSpPr>
        <p:spPr>
          <a:xfrm>
            <a:off x="11370365" y="6414052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C0A94-6514-4D6A-A4E4-8F8B4226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6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421795-2F74-484C-B132-1B3514EB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0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1AE910-6B80-4AB2-8F96-1CB252A0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03E380-D0BE-439B-B4ED-F462A02C0558}"/>
              </a:ext>
            </a:extLst>
          </p:cNvPr>
          <p:cNvSpPr/>
          <p:nvPr/>
        </p:nvSpPr>
        <p:spPr>
          <a:xfrm>
            <a:off x="11370365" y="6414052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1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AEDA84-4272-40AD-888D-F7A78C17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0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DDCFF8-9FEB-46B4-90B3-9AC74310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A0D9C9-A437-4DC9-B8A5-D15758512024}"/>
              </a:ext>
            </a:extLst>
          </p:cNvPr>
          <p:cNvSpPr/>
          <p:nvPr/>
        </p:nvSpPr>
        <p:spPr>
          <a:xfrm>
            <a:off x="11370365" y="6414052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55C02-00CE-4A60-AE7D-92688EE3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187655-625C-473C-AC7A-ABEE59E10275}"/>
              </a:ext>
            </a:extLst>
          </p:cNvPr>
          <p:cNvSpPr/>
          <p:nvPr/>
        </p:nvSpPr>
        <p:spPr>
          <a:xfrm>
            <a:off x="11370365" y="6414052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0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23B6F-9B5C-488E-8FFC-517B7E1A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8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Working with Radio Buttons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Radio Buttons</dc:title>
  <dc:creator>Lucid Unity</dc:creator>
  <cp:lastModifiedBy>Lucid Unity</cp:lastModifiedBy>
  <cp:revision>7</cp:revision>
  <dcterms:created xsi:type="dcterms:W3CDTF">2018-12-21T07:30:30Z</dcterms:created>
  <dcterms:modified xsi:type="dcterms:W3CDTF">2018-12-21T07:39:41Z</dcterms:modified>
</cp:coreProperties>
</file>