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945"/>
    <a:srgbClr val="1F1F1F"/>
    <a:srgbClr val="060606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00CF-96BF-47D6-8D98-9FF90640D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2A2DD-25DA-41C2-A0E2-E4D6947E4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C2FD-2F2A-44B6-9C16-3644741A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1267-5AC2-4F4B-B72E-9AE30F1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0586-C258-49A9-A225-06F64C6E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E4F-A4CF-4A8E-B95D-5A13103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47F2-50FB-4E9D-8E9D-2DAED632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4857-7383-4FDA-A385-D3CD1535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6EE5-A4F1-4213-B060-6B014F85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10D0-D12B-4F6F-9F18-34FC0C1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B847F-73A3-4CF7-B011-E9F21C985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51FE-F3D4-4E3E-9552-ADDC1C0E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E74C-5F21-4804-89D0-AA70FED3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F4A3B-F1BE-4A1D-B8FA-94F98691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CECC-46F6-4F62-9CCB-3A66A8AE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04D7-5D91-480D-A303-84EA6FF6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C28D-E6F3-4B49-A72B-682DD4FD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92B6-141D-472A-9C59-E3512D84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A8F8-686F-4BB6-B1D9-8A4D984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2E6E-B079-4986-92C3-2D028102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9A2B-B89A-44A6-8761-6AB0E16A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2FFC9-3914-48B9-96EA-0E9ED4B6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C86D-4FC5-48E6-B88B-24FB0C1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C022-1B39-44E2-AF75-4C0B744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570F-61DF-40D1-AD36-7DA8C726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7CD-0B94-453B-A922-46E2076B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A8A-A422-47C3-A59E-6D1520CD3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71E4-D7FF-4835-A296-A2872E69F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740F0-F2DA-495B-BEFC-08A7FD2A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7E1D-2904-478A-A7E5-53050F1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D269-D556-4E86-B9A8-E1B47665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C4A9-0827-4DAA-ACAB-2A0F43A5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92B6-B1E5-495D-8994-65E85251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06A34-7C41-4762-AD27-87CF396DD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F9B95-6994-472D-8520-27324D285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3D79E-2F5E-44BF-AA98-813362522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B5434-025C-45D4-A794-38FBC55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DA9A5-6950-49E7-8139-042C9C58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5E3DD-8FDE-4CFE-A744-58FCF15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6853-DCA0-48E9-AC04-443E1FA2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D3DC0-5B76-4286-82FE-774D2C4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11A66-CD0F-41E7-BDAF-B9A8633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66568-4189-436D-A78A-A9EA50A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6854-B23B-4AE1-8F43-10F4F581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79D85-29AC-4EDE-8FBA-08FD0A91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788D-2189-42A2-9BF4-61F50D41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06DE-FCFC-4FD8-A5C4-D1B9E377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0CA2-0C39-47F6-BFE9-A3ECA07A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241A-8F2D-4EE8-94DA-B08DC5F35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CA84-776D-4E07-AC8D-954A6799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95F6-B9EA-4914-89B7-AF13E924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243FA-3179-4561-B46C-278A7E2D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CEB8-60E1-4B88-8F13-62C16FBD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C499-7ABD-4B6A-810C-55ABD2226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665FB-DD80-4391-A3A4-30CFB2F4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ADAC-CE6F-43BA-B8C8-A3296471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CD17B-F589-4D4A-A019-001ADBA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AA08-3232-475C-9B4D-9CC80D58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61877-7546-4C88-B31C-87768EE7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1426-76AC-4EA0-AF32-B8C36C9D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CE50-7B78-4495-A663-441C3B48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D0B9-21A8-4A5A-B7B5-28D0CEB0B4C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65D5-6FF8-40C9-80BE-83E5B0D53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6098-25B5-4658-BB05-3B937974D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827C-72A8-4C8A-8863-B1D1D599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Preparing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68AD8-F874-437C-9384-F1D95287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D63822-8276-416F-AD92-E7503768731F}"/>
              </a:ext>
            </a:extLst>
          </p:cNvPr>
          <p:cNvSpPr/>
          <p:nvPr/>
        </p:nvSpPr>
        <p:spPr>
          <a:xfrm>
            <a:off x="11330609" y="6427304"/>
            <a:ext cx="768626" cy="331305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5F397E-D1E1-43BF-A6B8-7A1D3D9D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8ED63-CCA3-433D-AC1D-024F806C43C1}"/>
              </a:ext>
            </a:extLst>
          </p:cNvPr>
          <p:cNvSpPr txBox="1"/>
          <p:nvPr/>
        </p:nvSpPr>
        <p:spPr>
          <a:xfrm>
            <a:off x="1744232" y="1311965"/>
            <a:ext cx="870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အ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ရ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င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တ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န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းက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Optimization Technique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ေတြေတာ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့႐ွ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ိတယ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 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ဒ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ါ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မ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ယ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့ Angular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အတြက္မဟုတ္ဘူး</a:t>
            </a:r>
            <a:endParaRPr lang="en-US" dirty="0"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F97E7-6B0C-4F96-9D82-9E1D0A38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70E830-64E2-455A-B779-D09C03BFD495}"/>
              </a:ext>
            </a:extLst>
          </p:cNvPr>
          <p:cNvSpPr/>
          <p:nvPr/>
        </p:nvSpPr>
        <p:spPr>
          <a:xfrm>
            <a:off x="11317357" y="6414052"/>
            <a:ext cx="781878" cy="344557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9298B1-D54D-48E0-A36C-F2FBFD29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EA0EA-BC9C-4E8B-ADB1-85B4615A1164}"/>
              </a:ext>
            </a:extLst>
          </p:cNvPr>
          <p:cNvSpPr txBox="1"/>
          <p:nvPr/>
        </p:nvSpPr>
        <p:spPr>
          <a:xfrm>
            <a:off x="2120348" y="4267199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All the white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spce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are gone and this is minification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AA9E1-6C44-46FD-B65A-364D1125C7FB}"/>
              </a:ext>
            </a:extLst>
          </p:cNvPr>
          <p:cNvSpPr/>
          <p:nvPr/>
        </p:nvSpPr>
        <p:spPr>
          <a:xfrm>
            <a:off x="11317357" y="6414052"/>
            <a:ext cx="781878" cy="344557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8F4DD-E2D6-4390-9F5B-5888960A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E5640-D57A-4BBA-8165-7DE38968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B51D45-39F8-4BBD-8ABA-9813A1CE5D95}"/>
              </a:ext>
            </a:extLst>
          </p:cNvPr>
          <p:cNvSpPr/>
          <p:nvPr/>
        </p:nvSpPr>
        <p:spPr>
          <a:xfrm>
            <a:off x="11317357" y="6414052"/>
            <a:ext cx="781878" cy="344557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6A694-5874-4ACF-9F29-20C1131E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CF62F6-32E5-476F-A98D-C521B44F297B}"/>
              </a:ext>
            </a:extLst>
          </p:cNvPr>
          <p:cNvSpPr/>
          <p:nvPr/>
        </p:nvSpPr>
        <p:spPr>
          <a:xfrm>
            <a:off x="11317357" y="6493565"/>
            <a:ext cx="781878" cy="265044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5C440-ECFC-43B2-9F5C-85DFEE6C43E4}"/>
              </a:ext>
            </a:extLst>
          </p:cNvPr>
          <p:cNvSpPr txBox="1"/>
          <p:nvPr/>
        </p:nvSpPr>
        <p:spPr>
          <a:xfrm>
            <a:off x="1179444" y="3723861"/>
            <a:ext cx="19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uglyfication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2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E28D29-98C7-4DA2-863B-DFAD6494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060327-DE59-492A-9145-8033CD77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CB28D4-AB98-4442-BB58-8BB293F1C25E}"/>
              </a:ext>
            </a:extLst>
          </p:cNvPr>
          <p:cNvSpPr/>
          <p:nvPr/>
        </p:nvSpPr>
        <p:spPr>
          <a:xfrm>
            <a:off x="11317357" y="6440557"/>
            <a:ext cx="768626" cy="318052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A02F2-A394-431D-A872-0517F830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F413A-4896-454E-AED8-363B11CF9C50}"/>
              </a:ext>
            </a:extLst>
          </p:cNvPr>
          <p:cNvSpPr txBox="1"/>
          <p:nvPr/>
        </p:nvSpPr>
        <p:spPr>
          <a:xfrm>
            <a:off x="2691959" y="4770782"/>
            <a:ext cx="680808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Bundle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မလုပ္ထားဘူးဆိုရင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ပံုမွန္ဆို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http request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ေတြအမ်ားႀကီး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ရမယ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Bundle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လုပ္ထားတယ္ဆိုရင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 http request 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တ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စ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ခ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ပဲ</a:t>
            </a:r>
            <a:endParaRPr lang="en-US" dirty="0"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http request 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မ်ားျခင္းက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 website loading time ေ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ႏ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ွ</a:t>
            </a:r>
            <a:r>
              <a:rPr lang="my-MM" dirty="0">
                <a:latin typeface="Zawgyi-One" panose="020B0604030504040204" pitchFamily="34" charset="0"/>
                <a:cs typeface="Zawgyi-One" panose="020B0604030504040204" pitchFamily="34" charset="0"/>
              </a:rPr>
              <a:t>း</a:t>
            </a:r>
            <a:r>
              <a:rPr lang="en-US" dirty="0" err="1">
                <a:latin typeface="Zawgyi-One" panose="020B0604030504040204" pitchFamily="34" charset="0"/>
                <a:cs typeface="Zawgyi-One" panose="020B0604030504040204" pitchFamily="34" charset="0"/>
              </a:rPr>
              <a:t>ေစတယ</a:t>
            </a:r>
            <a:r>
              <a:rPr lang="en-US" dirty="0"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</a:p>
        </p:txBody>
      </p:sp>
    </p:spTree>
    <p:extLst>
      <p:ext uri="{BB962C8B-B14F-4D97-AF65-F5344CB8AC3E}">
        <p14:creationId xmlns:p14="http://schemas.microsoft.com/office/powerpoint/2010/main" val="418334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D4645C-D1A6-46BF-82BB-2DC55C7A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66B16-A4B2-4E56-8D0C-AA164D36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2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C52344-B8AA-4DF7-AA5A-6E6EC6DF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2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69BAF1-84AF-4BA8-998E-FF2379AE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A83C2D-5936-4987-9B41-D874E98D78A5}"/>
              </a:ext>
            </a:extLst>
          </p:cNvPr>
          <p:cNvSpPr/>
          <p:nvPr/>
        </p:nvSpPr>
        <p:spPr>
          <a:xfrm>
            <a:off x="11277600" y="6400800"/>
            <a:ext cx="821635" cy="357809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40A87-D577-4E75-AE76-C65A8B0E5D50}"/>
              </a:ext>
            </a:extLst>
          </p:cNvPr>
          <p:cNvSpPr txBox="1"/>
          <p:nvPr/>
        </p:nvSpPr>
        <p:spPr>
          <a:xfrm>
            <a:off x="848138" y="3059667"/>
            <a:ext cx="109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သတင္းေကာင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း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 angular cli command က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ေစာက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Optimization Techniques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ေတ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ြ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န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လ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ံ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ု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း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ု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လုပ္ေပးႏိုင္တယ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 </a:t>
            </a:r>
          </a:p>
        </p:txBody>
      </p:sp>
    </p:spTree>
    <p:extLst>
      <p:ext uri="{BB962C8B-B14F-4D97-AF65-F5344CB8AC3E}">
        <p14:creationId xmlns:p14="http://schemas.microsoft.com/office/powerpoint/2010/main" val="22579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EFFE9-2149-46FB-B825-371CD3EB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BB3F2-EE20-4FA6-B395-9EC5BD1A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D3521C-11AC-479E-8A24-714457FAE5C6}"/>
              </a:ext>
            </a:extLst>
          </p:cNvPr>
          <p:cNvSpPr txBox="1"/>
          <p:nvPr/>
        </p:nvSpPr>
        <p:spPr>
          <a:xfrm>
            <a:off x="3350408" y="4744278"/>
            <a:ext cx="549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this application we have only a front-end or</a:t>
            </a:r>
          </a:p>
          <a:p>
            <a:pPr algn="ctr"/>
            <a:r>
              <a:rPr lang="en-US" dirty="0"/>
              <a:t>Back-end is a </a:t>
            </a:r>
            <a:r>
              <a:rPr lang="en-US" dirty="0" err="1"/>
              <a:t>Github</a:t>
            </a:r>
            <a:r>
              <a:rPr lang="en-US" dirty="0"/>
              <a:t> API which is provided by third party</a:t>
            </a:r>
          </a:p>
        </p:txBody>
      </p:sp>
    </p:spTree>
    <p:extLst>
      <p:ext uri="{BB962C8B-B14F-4D97-AF65-F5344CB8AC3E}">
        <p14:creationId xmlns:p14="http://schemas.microsoft.com/office/powerpoint/2010/main" val="21764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2B15C-B580-4470-BEA4-4D2A6B3C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A404FC-0A69-410D-A08E-EEE825BEDB04}"/>
              </a:ext>
            </a:extLst>
          </p:cNvPr>
          <p:cNvSpPr txBox="1"/>
          <p:nvPr/>
        </p:nvSpPr>
        <p:spPr>
          <a:xfrm>
            <a:off x="6732105" y="3776870"/>
            <a:ext cx="5238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There is Two approach to deploy this angular app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first one is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 all of entire application into production machine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And then run ng serve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6EE61-09D7-43A8-A879-31A404B71950}"/>
              </a:ext>
            </a:extLst>
          </p:cNvPr>
          <p:cNvSpPr/>
          <p:nvPr/>
        </p:nvSpPr>
        <p:spPr>
          <a:xfrm>
            <a:off x="11290852" y="6480313"/>
            <a:ext cx="808383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B5F4D-651E-4C8D-91BB-CAAD487D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E16B5-2B7B-4663-8DBC-2689222A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CE1C76-49C8-4257-9A27-62A6E7DC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42C2AC-C82A-496E-AF22-45A7904DD1B6}"/>
              </a:ext>
            </a:extLst>
          </p:cNvPr>
          <p:cNvSpPr/>
          <p:nvPr/>
        </p:nvSpPr>
        <p:spPr>
          <a:xfrm>
            <a:off x="11330609" y="6427304"/>
            <a:ext cx="768626" cy="331305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4966CC-1AA1-4EA8-9A27-9680DD89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26A60-F3E4-4E0A-A50A-E0BF3975474D}"/>
              </a:ext>
            </a:extLst>
          </p:cNvPr>
          <p:cNvSpPr/>
          <p:nvPr/>
        </p:nvSpPr>
        <p:spPr>
          <a:xfrm>
            <a:off x="11330609" y="6427304"/>
            <a:ext cx="768626" cy="331305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214</Words>
  <Application>Microsoft Office PowerPoint</Application>
  <PresentationFormat>Widescreen</PresentationFormat>
  <Paragraphs>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Zawgyi-One</vt:lpstr>
      <vt:lpstr>Office Theme</vt:lpstr>
      <vt:lpstr>Preparing for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Deployment</dc:title>
  <dc:creator>Lucid Unity</dc:creator>
  <cp:lastModifiedBy>Lucid Unity</cp:lastModifiedBy>
  <cp:revision>14</cp:revision>
  <dcterms:created xsi:type="dcterms:W3CDTF">2018-12-27T14:17:32Z</dcterms:created>
  <dcterms:modified xsi:type="dcterms:W3CDTF">2018-12-27T18:05:11Z</dcterms:modified>
</cp:coreProperties>
</file>