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F5A2-DF57-4F23-AA7B-0923AD56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E1BDB-43F9-49D2-8427-649656CB9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76C1-51F4-49CA-9033-248F2350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13E1-B3FD-425C-B7AD-3063E09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5AA-B28E-4502-B901-BE79245A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F8B0-6ED5-4BAF-91EF-2D576853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FBF5-D184-4B5C-9FAA-1D419FB3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12FC-B346-43E8-9A45-A659FF17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1EB4-1FAF-43DF-91F9-6EA5B99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23CC-36CC-43D0-8FEE-D0E91EB8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A7596-2ED9-437F-BE68-16A337503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6AF04-E535-4289-B9FD-7F09C6E0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A3B0-3764-4A0F-A328-7559D563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2CF0-1947-43F8-AC0E-754746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F7E4-75B9-4163-9FC7-7FF42D01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0E3-C9C7-4C5B-8DED-8C5DB69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49D7-94B8-4B2D-9B42-808CA00D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5B4F-4254-47A1-970C-3F8FF3C0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6D8D-F93E-4F9D-9ED6-28886DBF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3AF5-78E5-43DF-B222-6CE3D832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F3D9-5B75-47CD-9CC2-ACE9E2A8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16A5-B358-429D-A157-1087F84E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9A1-3ADE-4185-A0B8-35BFCF5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1C8C-A8D4-4EAA-A73D-1B314527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C95A-4A81-4356-AE50-9EAB2A97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C75-C86D-4FC5-AE19-B045928E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83E5-72BA-4DBE-8D2F-C622CE10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EC034-FEE3-4266-AAA1-880C9C2E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439A-EFD4-44EC-8D8D-8DF85864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7012-1017-4D25-B9B9-011D35EB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5965-E762-4070-B5C6-099C12FA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96F5-0F77-4F83-A88F-4441BF31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677C-4C41-43A3-BAB8-573BF9B6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557B-3201-4680-836E-DF87546E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7C904-4E53-43A6-AD82-8AD2AEE43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DB4B-BEEA-488D-80B9-E03150507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5041A-9014-483D-BA0C-EEE121B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F1C7C-F109-45D3-BA65-67FED101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E55F2-CC37-4743-B491-CF68D475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5855-7BFA-4AC1-A862-DAB16791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DE1D-6B83-4809-8E62-C1E1B4C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A8DF5-1EFB-43CE-93B5-E6C73E05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EBC5A-1A74-4BBB-9FFA-1A14049A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702F-7F8B-4390-8CDE-7F354AE2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FD70A-BB7A-4BDE-B2DD-BDE262A9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C382-5597-4BFD-9352-A8D7697F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085E-99A4-4FB0-A714-8B5C8862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E6D7-9DC5-471F-9FD4-C7A71E10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41B3-38C0-4C74-BCFA-2CB9E15DD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CE91-CF73-468D-80FC-19EDA11C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41B55-799A-4917-A51E-8021F5A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AE18-97BC-4B3C-A05C-EDBED98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8C87-B7D7-40A9-9BA5-D83D9E15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A081-1C55-4792-89A0-88C9143C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C94B1-A544-4376-B487-6FAFE75D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B68EB-B298-4179-BDA6-9AD6648B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9DF6-B900-4C32-A7E6-6AADFD26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5722-B0D0-4843-A135-A0D5B60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D9B7C-87EA-40E1-8EA9-49B7C57B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455A-F6A7-4800-89B2-FD6589BC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5E76-CC09-4B0F-9219-866222677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D703-0F73-4F66-A70D-FC8E41012DA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5A1C-54D1-48B3-A3EF-AB145708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6434-CCC2-4EAA-B0FC-AA61F6F9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3CB2-7D93-4892-BEA5-59003E9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Implementing the Logout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B0F08-5AD3-4354-BB68-90272B81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FDDEE-2DF5-4C3D-8E6A-4D7F99193DA1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02936-71FF-43E3-9B51-B7A0D016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B62EF0-B2A0-4DAC-83D1-0CE7F21293C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6DB7C-6F7C-4733-95BE-923E53F3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FAAC75-91B3-4763-8CFD-40162975604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AD03A-963F-4727-AB58-7545F3C7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7CB2-5684-4930-8131-2B2C7705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67C66-D589-4BF8-9C85-C9D5EB07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Implementing the Logout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Logout</dc:title>
  <dc:creator>Lucid Unity</dc:creator>
  <cp:lastModifiedBy>Lucid Unity</cp:lastModifiedBy>
  <cp:revision>6</cp:revision>
  <dcterms:created xsi:type="dcterms:W3CDTF">2019-01-07T16:37:56Z</dcterms:created>
  <dcterms:modified xsi:type="dcterms:W3CDTF">2019-01-07T16:57:28Z</dcterms:modified>
</cp:coreProperties>
</file>